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4" r:id="rId3"/>
    <p:sldId id="259" r:id="rId4"/>
    <p:sldId id="258" r:id="rId5"/>
    <p:sldId id="260" r:id="rId6"/>
    <p:sldId id="261" r:id="rId7"/>
    <p:sldId id="263" r:id="rId8"/>
    <p:sldId id="270" r:id="rId9"/>
    <p:sldId id="262" r:id="rId10"/>
    <p:sldId id="265" r:id="rId11"/>
    <p:sldId id="267" r:id="rId12"/>
    <p:sldId id="266" r:id="rId13"/>
    <p:sldId id="268" r:id="rId14"/>
    <p:sldId id="269" r:id="rId15"/>
  </p:sldIdLst>
  <p:sldSz cx="12192000" cy="6858000"/>
  <p:notesSz cx="6858000" cy="9144000"/>
  <p:defaultTextStyle>
    <a:defPPr>
      <a:defRPr lang="ur-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2" autoAdjust="0"/>
    <p:restoredTop sz="94660"/>
  </p:normalViewPr>
  <p:slideViewPr>
    <p:cSldViewPr snapToGrid="0">
      <p:cViewPr>
        <p:scale>
          <a:sx n="100" d="100"/>
          <a:sy n="100" d="100"/>
        </p:scale>
        <p:origin x="-1205"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9DA1C-30E9-4510-A907-A31571EDDFAB}"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8CD15C45-9897-43AF-A017-D9595AF7FE44}">
      <dgm:prSet/>
      <dgm:spPr/>
      <dgm:t>
        <a:bodyPr/>
        <a:lstStyle/>
        <a:p>
          <a:r>
            <a:rPr lang="en-US" dirty="0"/>
            <a:t>About datasets </a:t>
          </a:r>
        </a:p>
      </dgm:t>
    </dgm:pt>
    <dgm:pt modelId="{D71675ED-DD03-4ED2-A520-7935ED4D7C93}" type="parTrans" cxnId="{EA5F61D7-B26B-49E2-9CBE-FFF0809F8A3C}">
      <dgm:prSet/>
      <dgm:spPr/>
      <dgm:t>
        <a:bodyPr/>
        <a:lstStyle/>
        <a:p>
          <a:endParaRPr lang="en-US"/>
        </a:p>
      </dgm:t>
    </dgm:pt>
    <dgm:pt modelId="{51DB597C-969F-4EA4-A87D-778DFE47B76C}" type="sibTrans" cxnId="{EA5F61D7-B26B-49E2-9CBE-FFF0809F8A3C}">
      <dgm:prSet/>
      <dgm:spPr/>
      <dgm:t>
        <a:bodyPr/>
        <a:lstStyle/>
        <a:p>
          <a:endParaRPr lang="en-US"/>
        </a:p>
      </dgm:t>
    </dgm:pt>
    <dgm:pt modelId="{97F19CCC-DD0D-491D-A888-377178AAC1ED}">
      <dgm:prSet/>
      <dgm:spPr/>
      <dgm:t>
        <a:bodyPr/>
        <a:lstStyle/>
        <a:p>
          <a:r>
            <a:rPr lang="en-US" dirty="0"/>
            <a:t>Columns details </a:t>
          </a:r>
        </a:p>
      </dgm:t>
    </dgm:pt>
    <dgm:pt modelId="{A60A92E4-BF52-40B1-9FBE-07EF778259BC}" type="parTrans" cxnId="{1FA3904E-1D2D-48BF-AF40-7D4B0B4346DE}">
      <dgm:prSet/>
      <dgm:spPr/>
      <dgm:t>
        <a:bodyPr/>
        <a:lstStyle/>
        <a:p>
          <a:endParaRPr lang="en-US"/>
        </a:p>
      </dgm:t>
    </dgm:pt>
    <dgm:pt modelId="{08CF5732-946D-4B67-9D4D-89FCD0CCCD41}" type="sibTrans" cxnId="{1FA3904E-1D2D-48BF-AF40-7D4B0B4346DE}">
      <dgm:prSet/>
      <dgm:spPr/>
      <dgm:t>
        <a:bodyPr/>
        <a:lstStyle/>
        <a:p>
          <a:endParaRPr lang="en-US"/>
        </a:p>
      </dgm:t>
    </dgm:pt>
    <dgm:pt modelId="{8E97D900-927F-487C-BCE9-1A380421217D}">
      <dgm:prSet/>
      <dgm:spPr/>
      <dgm:t>
        <a:bodyPr/>
        <a:lstStyle/>
        <a:p>
          <a:r>
            <a:rPr lang="en-US"/>
            <a:t>Insights of analysis </a:t>
          </a:r>
        </a:p>
      </dgm:t>
    </dgm:pt>
    <dgm:pt modelId="{DEC47FF1-9470-40C7-8C30-001F07F69BEC}" type="parTrans" cxnId="{004FCBA8-1CB0-4F88-912C-8A8890CD820D}">
      <dgm:prSet/>
      <dgm:spPr/>
      <dgm:t>
        <a:bodyPr/>
        <a:lstStyle/>
        <a:p>
          <a:endParaRPr lang="en-US"/>
        </a:p>
      </dgm:t>
    </dgm:pt>
    <dgm:pt modelId="{59D6A99C-50EE-4901-B5A2-6E601195FF45}" type="sibTrans" cxnId="{004FCBA8-1CB0-4F88-912C-8A8890CD820D}">
      <dgm:prSet/>
      <dgm:spPr/>
      <dgm:t>
        <a:bodyPr/>
        <a:lstStyle/>
        <a:p>
          <a:endParaRPr lang="en-US"/>
        </a:p>
      </dgm:t>
    </dgm:pt>
    <dgm:pt modelId="{1E6F2FAC-1E3C-4B88-B7E8-690F05B38C02}">
      <dgm:prSet/>
      <dgm:spPr/>
      <dgm:t>
        <a:bodyPr/>
        <a:lstStyle/>
        <a:p>
          <a:r>
            <a:rPr lang="en-US"/>
            <a:t>Questions for analysis </a:t>
          </a:r>
        </a:p>
      </dgm:t>
    </dgm:pt>
    <dgm:pt modelId="{4362203B-B83F-4D8C-AF7F-EA23E2621B3E}" type="parTrans" cxnId="{2233B7A2-2253-46D0-82BD-6568C1FC039C}">
      <dgm:prSet/>
      <dgm:spPr/>
      <dgm:t>
        <a:bodyPr/>
        <a:lstStyle/>
        <a:p>
          <a:endParaRPr lang="en-US"/>
        </a:p>
      </dgm:t>
    </dgm:pt>
    <dgm:pt modelId="{78C89A49-AE2B-4148-8F3D-BD4CE85BD58E}" type="sibTrans" cxnId="{2233B7A2-2253-46D0-82BD-6568C1FC039C}">
      <dgm:prSet/>
      <dgm:spPr/>
      <dgm:t>
        <a:bodyPr/>
        <a:lstStyle/>
        <a:p>
          <a:endParaRPr lang="en-US"/>
        </a:p>
      </dgm:t>
    </dgm:pt>
    <dgm:pt modelId="{1F1A0E72-82AB-49D6-8FA1-E6560565DC01}">
      <dgm:prSet/>
      <dgm:spPr/>
      <dgm:t>
        <a:bodyPr/>
        <a:lstStyle/>
        <a:p>
          <a:r>
            <a:rPr lang="en-US" dirty="0"/>
            <a:t>Plots of Analysis </a:t>
          </a:r>
        </a:p>
      </dgm:t>
    </dgm:pt>
    <dgm:pt modelId="{86CB94CC-9498-4A44-9577-9D1E6EAE6D9F}" type="parTrans" cxnId="{189B8AB7-8FE1-4AAC-AB99-10C3DF2FDB46}">
      <dgm:prSet/>
      <dgm:spPr/>
      <dgm:t>
        <a:bodyPr/>
        <a:lstStyle/>
        <a:p>
          <a:endParaRPr lang="en-US"/>
        </a:p>
      </dgm:t>
    </dgm:pt>
    <dgm:pt modelId="{C47A5240-C1E6-410B-BB93-AC8A9FD56D8F}" type="sibTrans" cxnId="{189B8AB7-8FE1-4AAC-AB99-10C3DF2FDB46}">
      <dgm:prSet/>
      <dgm:spPr/>
      <dgm:t>
        <a:bodyPr/>
        <a:lstStyle/>
        <a:p>
          <a:endParaRPr lang="en-US"/>
        </a:p>
      </dgm:t>
    </dgm:pt>
    <dgm:pt modelId="{574DD620-25DB-4CA1-ADF4-6D210E878504}">
      <dgm:prSet/>
      <dgm:spPr/>
      <dgm:t>
        <a:bodyPr/>
        <a:lstStyle/>
        <a:p>
          <a:r>
            <a:rPr lang="en-US" dirty="0"/>
            <a:t>Overview for Notebook</a:t>
          </a:r>
        </a:p>
      </dgm:t>
    </dgm:pt>
    <dgm:pt modelId="{556FCE51-19DB-4A35-A806-1AA470982BFC}" type="parTrans" cxnId="{5BA4D7E1-B7AB-48CE-B5A9-86466849E5D9}">
      <dgm:prSet/>
      <dgm:spPr/>
      <dgm:t>
        <a:bodyPr/>
        <a:lstStyle/>
        <a:p>
          <a:endParaRPr lang="en-US"/>
        </a:p>
      </dgm:t>
    </dgm:pt>
    <dgm:pt modelId="{0A16E2DB-230C-4FA3-BEA5-099E94A85AB4}" type="sibTrans" cxnId="{5BA4D7E1-B7AB-48CE-B5A9-86466849E5D9}">
      <dgm:prSet/>
      <dgm:spPr/>
      <dgm:t>
        <a:bodyPr/>
        <a:lstStyle/>
        <a:p>
          <a:endParaRPr lang="en-US"/>
        </a:p>
      </dgm:t>
    </dgm:pt>
    <dgm:pt modelId="{F419CD44-6646-4291-BD7D-AADCD82151F0}">
      <dgm:prSet/>
      <dgm:spPr/>
      <dgm:t>
        <a:bodyPr/>
        <a:lstStyle/>
        <a:p>
          <a:r>
            <a:rPr lang="en-US" dirty="0"/>
            <a:t>Conclusion </a:t>
          </a:r>
        </a:p>
      </dgm:t>
    </dgm:pt>
    <dgm:pt modelId="{491BFF31-3B65-4A94-9C78-BF455E9CEBBF}" type="parTrans" cxnId="{8D4232FB-6871-452C-AE78-7CB06E7338FC}">
      <dgm:prSet/>
      <dgm:spPr/>
      <dgm:t>
        <a:bodyPr/>
        <a:lstStyle/>
        <a:p>
          <a:endParaRPr lang="en-US"/>
        </a:p>
      </dgm:t>
    </dgm:pt>
    <dgm:pt modelId="{B1A5B1AB-BF94-4BFE-ABCD-54775CECCE65}" type="sibTrans" cxnId="{8D4232FB-6871-452C-AE78-7CB06E7338FC}">
      <dgm:prSet/>
      <dgm:spPr/>
      <dgm:t>
        <a:bodyPr/>
        <a:lstStyle/>
        <a:p>
          <a:endParaRPr lang="en-US"/>
        </a:p>
      </dgm:t>
    </dgm:pt>
    <dgm:pt modelId="{06BF389C-B279-4877-9682-8B24D4D1DEE0}" type="pres">
      <dgm:prSet presAssocID="{EBE9DA1C-30E9-4510-A907-A31571EDDFAB}" presName="linear" presStyleCnt="0">
        <dgm:presLayoutVars>
          <dgm:animLvl val="lvl"/>
          <dgm:resizeHandles val="exact"/>
        </dgm:presLayoutVars>
      </dgm:prSet>
      <dgm:spPr/>
    </dgm:pt>
    <dgm:pt modelId="{24F6CDB3-C5BE-4E09-8601-D8D4EA385ECE}" type="pres">
      <dgm:prSet presAssocID="{8CD15C45-9897-43AF-A017-D9595AF7FE44}" presName="parentText" presStyleLbl="node1" presStyleIdx="0" presStyleCnt="7">
        <dgm:presLayoutVars>
          <dgm:chMax val="0"/>
          <dgm:bulletEnabled val="1"/>
        </dgm:presLayoutVars>
      </dgm:prSet>
      <dgm:spPr/>
    </dgm:pt>
    <dgm:pt modelId="{6AF87A0F-CF7D-4262-9B2C-E1E52A9FB3DD}" type="pres">
      <dgm:prSet presAssocID="{51DB597C-969F-4EA4-A87D-778DFE47B76C}" presName="spacer" presStyleCnt="0"/>
      <dgm:spPr/>
    </dgm:pt>
    <dgm:pt modelId="{52FA4B80-7082-4A99-B9E3-235A5D926998}" type="pres">
      <dgm:prSet presAssocID="{97F19CCC-DD0D-491D-A888-377178AAC1ED}" presName="parentText" presStyleLbl="node1" presStyleIdx="1" presStyleCnt="7">
        <dgm:presLayoutVars>
          <dgm:chMax val="0"/>
          <dgm:bulletEnabled val="1"/>
        </dgm:presLayoutVars>
      </dgm:prSet>
      <dgm:spPr/>
    </dgm:pt>
    <dgm:pt modelId="{DD17C92D-9B8E-4E4C-B444-17F320EB1DC8}" type="pres">
      <dgm:prSet presAssocID="{08CF5732-946D-4B67-9D4D-89FCD0CCCD41}" presName="spacer" presStyleCnt="0"/>
      <dgm:spPr/>
    </dgm:pt>
    <dgm:pt modelId="{8DF130BA-9C9C-4425-816E-2369E88330D1}" type="pres">
      <dgm:prSet presAssocID="{8E97D900-927F-487C-BCE9-1A380421217D}" presName="parentText" presStyleLbl="node1" presStyleIdx="2" presStyleCnt="7">
        <dgm:presLayoutVars>
          <dgm:chMax val="0"/>
          <dgm:bulletEnabled val="1"/>
        </dgm:presLayoutVars>
      </dgm:prSet>
      <dgm:spPr/>
    </dgm:pt>
    <dgm:pt modelId="{9F792789-7DF4-4916-9486-3E44680733B5}" type="pres">
      <dgm:prSet presAssocID="{59D6A99C-50EE-4901-B5A2-6E601195FF45}" presName="spacer" presStyleCnt="0"/>
      <dgm:spPr/>
    </dgm:pt>
    <dgm:pt modelId="{9527B2E2-32F5-4166-8429-E94536158C3F}" type="pres">
      <dgm:prSet presAssocID="{1E6F2FAC-1E3C-4B88-B7E8-690F05B38C02}" presName="parentText" presStyleLbl="node1" presStyleIdx="3" presStyleCnt="7">
        <dgm:presLayoutVars>
          <dgm:chMax val="0"/>
          <dgm:bulletEnabled val="1"/>
        </dgm:presLayoutVars>
      </dgm:prSet>
      <dgm:spPr/>
    </dgm:pt>
    <dgm:pt modelId="{DCB53BEF-6C82-4959-836A-EAA2E88552AC}" type="pres">
      <dgm:prSet presAssocID="{78C89A49-AE2B-4148-8F3D-BD4CE85BD58E}" presName="spacer" presStyleCnt="0"/>
      <dgm:spPr/>
    </dgm:pt>
    <dgm:pt modelId="{5C36E3B1-41AD-4A4E-B5B4-6D2A11CFA3FE}" type="pres">
      <dgm:prSet presAssocID="{1F1A0E72-82AB-49D6-8FA1-E6560565DC01}" presName="parentText" presStyleLbl="node1" presStyleIdx="4" presStyleCnt="7">
        <dgm:presLayoutVars>
          <dgm:chMax val="0"/>
          <dgm:bulletEnabled val="1"/>
        </dgm:presLayoutVars>
      </dgm:prSet>
      <dgm:spPr/>
    </dgm:pt>
    <dgm:pt modelId="{5D8ACEEE-EEC7-4575-B295-51BD45FCE2ED}" type="pres">
      <dgm:prSet presAssocID="{C47A5240-C1E6-410B-BB93-AC8A9FD56D8F}" presName="spacer" presStyleCnt="0"/>
      <dgm:spPr/>
    </dgm:pt>
    <dgm:pt modelId="{34B36F5E-20FE-484C-BDB9-84DC2D51B376}" type="pres">
      <dgm:prSet presAssocID="{574DD620-25DB-4CA1-ADF4-6D210E878504}" presName="parentText" presStyleLbl="node1" presStyleIdx="5" presStyleCnt="7">
        <dgm:presLayoutVars>
          <dgm:chMax val="0"/>
          <dgm:bulletEnabled val="1"/>
        </dgm:presLayoutVars>
      </dgm:prSet>
      <dgm:spPr/>
    </dgm:pt>
    <dgm:pt modelId="{55703190-C828-4361-AE79-E0A953D425CD}" type="pres">
      <dgm:prSet presAssocID="{0A16E2DB-230C-4FA3-BEA5-099E94A85AB4}" presName="spacer" presStyleCnt="0"/>
      <dgm:spPr/>
    </dgm:pt>
    <dgm:pt modelId="{C5CE3255-8832-49DC-AB1E-8A6198682F0B}" type="pres">
      <dgm:prSet presAssocID="{F419CD44-6646-4291-BD7D-AADCD82151F0}" presName="parentText" presStyleLbl="node1" presStyleIdx="6" presStyleCnt="7">
        <dgm:presLayoutVars>
          <dgm:chMax val="0"/>
          <dgm:bulletEnabled val="1"/>
        </dgm:presLayoutVars>
      </dgm:prSet>
      <dgm:spPr/>
    </dgm:pt>
  </dgm:ptLst>
  <dgm:cxnLst>
    <dgm:cxn modelId="{46465A1D-EDD8-4008-A464-2954ED4D98CD}" type="presOf" srcId="{EBE9DA1C-30E9-4510-A907-A31571EDDFAB}" destId="{06BF389C-B279-4877-9682-8B24D4D1DEE0}" srcOrd="0" destOrd="0" presId="urn:microsoft.com/office/officeart/2005/8/layout/vList2"/>
    <dgm:cxn modelId="{A9E67721-F17D-4B33-ACE8-F54BF810E6A2}" type="presOf" srcId="{8CD15C45-9897-43AF-A017-D9595AF7FE44}" destId="{24F6CDB3-C5BE-4E09-8601-D8D4EA385ECE}" srcOrd="0" destOrd="0" presId="urn:microsoft.com/office/officeart/2005/8/layout/vList2"/>
    <dgm:cxn modelId="{718C2E61-C049-4A9E-A3F7-3996D51D55F5}" type="presOf" srcId="{574DD620-25DB-4CA1-ADF4-6D210E878504}" destId="{34B36F5E-20FE-484C-BDB9-84DC2D51B376}" srcOrd="0" destOrd="0" presId="urn:microsoft.com/office/officeart/2005/8/layout/vList2"/>
    <dgm:cxn modelId="{B205B467-7763-4AF7-B864-19952E739682}" type="presOf" srcId="{97F19CCC-DD0D-491D-A888-377178AAC1ED}" destId="{52FA4B80-7082-4A99-B9E3-235A5D926998}" srcOrd="0" destOrd="0" presId="urn:microsoft.com/office/officeart/2005/8/layout/vList2"/>
    <dgm:cxn modelId="{1FA3904E-1D2D-48BF-AF40-7D4B0B4346DE}" srcId="{EBE9DA1C-30E9-4510-A907-A31571EDDFAB}" destId="{97F19CCC-DD0D-491D-A888-377178AAC1ED}" srcOrd="1" destOrd="0" parTransId="{A60A92E4-BF52-40B1-9FBE-07EF778259BC}" sibTransId="{08CF5732-946D-4B67-9D4D-89FCD0CCCD41}"/>
    <dgm:cxn modelId="{2233B7A2-2253-46D0-82BD-6568C1FC039C}" srcId="{EBE9DA1C-30E9-4510-A907-A31571EDDFAB}" destId="{1E6F2FAC-1E3C-4B88-B7E8-690F05B38C02}" srcOrd="3" destOrd="0" parTransId="{4362203B-B83F-4D8C-AF7F-EA23E2621B3E}" sibTransId="{78C89A49-AE2B-4148-8F3D-BD4CE85BD58E}"/>
    <dgm:cxn modelId="{004FCBA8-1CB0-4F88-912C-8A8890CD820D}" srcId="{EBE9DA1C-30E9-4510-A907-A31571EDDFAB}" destId="{8E97D900-927F-487C-BCE9-1A380421217D}" srcOrd="2" destOrd="0" parTransId="{DEC47FF1-9470-40C7-8C30-001F07F69BEC}" sibTransId="{59D6A99C-50EE-4901-B5A2-6E601195FF45}"/>
    <dgm:cxn modelId="{37EA60B2-CBA5-4544-8FEA-9C342BB915CA}" type="presOf" srcId="{F419CD44-6646-4291-BD7D-AADCD82151F0}" destId="{C5CE3255-8832-49DC-AB1E-8A6198682F0B}" srcOrd="0" destOrd="0" presId="urn:microsoft.com/office/officeart/2005/8/layout/vList2"/>
    <dgm:cxn modelId="{189B8AB7-8FE1-4AAC-AB99-10C3DF2FDB46}" srcId="{EBE9DA1C-30E9-4510-A907-A31571EDDFAB}" destId="{1F1A0E72-82AB-49D6-8FA1-E6560565DC01}" srcOrd="4" destOrd="0" parTransId="{86CB94CC-9498-4A44-9577-9D1E6EAE6D9F}" sibTransId="{C47A5240-C1E6-410B-BB93-AC8A9FD56D8F}"/>
    <dgm:cxn modelId="{4F1CB9CD-B12E-4064-87ED-B1B13F3F392E}" type="presOf" srcId="{1E6F2FAC-1E3C-4B88-B7E8-690F05B38C02}" destId="{9527B2E2-32F5-4166-8429-E94536158C3F}" srcOrd="0" destOrd="0" presId="urn:microsoft.com/office/officeart/2005/8/layout/vList2"/>
    <dgm:cxn modelId="{4914E8D5-7B6E-4ED5-A015-CFF12A0E2729}" type="presOf" srcId="{1F1A0E72-82AB-49D6-8FA1-E6560565DC01}" destId="{5C36E3B1-41AD-4A4E-B5B4-6D2A11CFA3FE}" srcOrd="0" destOrd="0" presId="urn:microsoft.com/office/officeart/2005/8/layout/vList2"/>
    <dgm:cxn modelId="{EA5F61D7-B26B-49E2-9CBE-FFF0809F8A3C}" srcId="{EBE9DA1C-30E9-4510-A907-A31571EDDFAB}" destId="{8CD15C45-9897-43AF-A017-D9595AF7FE44}" srcOrd="0" destOrd="0" parTransId="{D71675ED-DD03-4ED2-A520-7935ED4D7C93}" sibTransId="{51DB597C-969F-4EA4-A87D-778DFE47B76C}"/>
    <dgm:cxn modelId="{5BA4D7E1-B7AB-48CE-B5A9-86466849E5D9}" srcId="{EBE9DA1C-30E9-4510-A907-A31571EDDFAB}" destId="{574DD620-25DB-4CA1-ADF4-6D210E878504}" srcOrd="5" destOrd="0" parTransId="{556FCE51-19DB-4A35-A806-1AA470982BFC}" sibTransId="{0A16E2DB-230C-4FA3-BEA5-099E94A85AB4}"/>
    <dgm:cxn modelId="{14BD58E3-443B-4AA1-809A-3AA0F6832D11}" type="presOf" srcId="{8E97D900-927F-487C-BCE9-1A380421217D}" destId="{8DF130BA-9C9C-4425-816E-2369E88330D1}" srcOrd="0" destOrd="0" presId="urn:microsoft.com/office/officeart/2005/8/layout/vList2"/>
    <dgm:cxn modelId="{8D4232FB-6871-452C-AE78-7CB06E7338FC}" srcId="{EBE9DA1C-30E9-4510-A907-A31571EDDFAB}" destId="{F419CD44-6646-4291-BD7D-AADCD82151F0}" srcOrd="6" destOrd="0" parTransId="{491BFF31-3B65-4A94-9C78-BF455E9CEBBF}" sibTransId="{B1A5B1AB-BF94-4BFE-ABCD-54775CECCE65}"/>
    <dgm:cxn modelId="{58B92581-3352-4010-A6CA-EA002029F929}" type="presParOf" srcId="{06BF389C-B279-4877-9682-8B24D4D1DEE0}" destId="{24F6CDB3-C5BE-4E09-8601-D8D4EA385ECE}" srcOrd="0" destOrd="0" presId="urn:microsoft.com/office/officeart/2005/8/layout/vList2"/>
    <dgm:cxn modelId="{A734FADA-0AB4-4ADA-8962-4225633C1928}" type="presParOf" srcId="{06BF389C-B279-4877-9682-8B24D4D1DEE0}" destId="{6AF87A0F-CF7D-4262-9B2C-E1E52A9FB3DD}" srcOrd="1" destOrd="0" presId="urn:microsoft.com/office/officeart/2005/8/layout/vList2"/>
    <dgm:cxn modelId="{6AAC12D6-C3EF-4126-BDCB-F1B100C16040}" type="presParOf" srcId="{06BF389C-B279-4877-9682-8B24D4D1DEE0}" destId="{52FA4B80-7082-4A99-B9E3-235A5D926998}" srcOrd="2" destOrd="0" presId="urn:microsoft.com/office/officeart/2005/8/layout/vList2"/>
    <dgm:cxn modelId="{774FC5F2-F79D-46FB-B027-84740B165EF5}" type="presParOf" srcId="{06BF389C-B279-4877-9682-8B24D4D1DEE0}" destId="{DD17C92D-9B8E-4E4C-B444-17F320EB1DC8}" srcOrd="3" destOrd="0" presId="urn:microsoft.com/office/officeart/2005/8/layout/vList2"/>
    <dgm:cxn modelId="{E5704A7C-D604-4E0F-9E8C-6C05A3A0366B}" type="presParOf" srcId="{06BF389C-B279-4877-9682-8B24D4D1DEE0}" destId="{8DF130BA-9C9C-4425-816E-2369E88330D1}" srcOrd="4" destOrd="0" presId="urn:microsoft.com/office/officeart/2005/8/layout/vList2"/>
    <dgm:cxn modelId="{7D7924F2-1155-4D64-8D2F-6B7F97094F6F}" type="presParOf" srcId="{06BF389C-B279-4877-9682-8B24D4D1DEE0}" destId="{9F792789-7DF4-4916-9486-3E44680733B5}" srcOrd="5" destOrd="0" presId="urn:microsoft.com/office/officeart/2005/8/layout/vList2"/>
    <dgm:cxn modelId="{250A89FE-A185-4984-9EF6-D9824FAAC26B}" type="presParOf" srcId="{06BF389C-B279-4877-9682-8B24D4D1DEE0}" destId="{9527B2E2-32F5-4166-8429-E94536158C3F}" srcOrd="6" destOrd="0" presId="urn:microsoft.com/office/officeart/2005/8/layout/vList2"/>
    <dgm:cxn modelId="{B50D2986-AA1A-4FCD-82B4-841E859703E3}" type="presParOf" srcId="{06BF389C-B279-4877-9682-8B24D4D1DEE0}" destId="{DCB53BEF-6C82-4959-836A-EAA2E88552AC}" srcOrd="7" destOrd="0" presId="urn:microsoft.com/office/officeart/2005/8/layout/vList2"/>
    <dgm:cxn modelId="{A371A4D2-E041-490E-A8A3-BC1644603846}" type="presParOf" srcId="{06BF389C-B279-4877-9682-8B24D4D1DEE0}" destId="{5C36E3B1-41AD-4A4E-B5B4-6D2A11CFA3FE}" srcOrd="8" destOrd="0" presId="urn:microsoft.com/office/officeart/2005/8/layout/vList2"/>
    <dgm:cxn modelId="{D334B314-0E0A-4225-BC7E-344C4878DBC5}" type="presParOf" srcId="{06BF389C-B279-4877-9682-8B24D4D1DEE0}" destId="{5D8ACEEE-EEC7-4575-B295-51BD45FCE2ED}" srcOrd="9" destOrd="0" presId="urn:microsoft.com/office/officeart/2005/8/layout/vList2"/>
    <dgm:cxn modelId="{FEB7AA4A-2521-4398-898B-1C2AD74AF126}" type="presParOf" srcId="{06BF389C-B279-4877-9682-8B24D4D1DEE0}" destId="{34B36F5E-20FE-484C-BDB9-84DC2D51B376}" srcOrd="10" destOrd="0" presId="urn:microsoft.com/office/officeart/2005/8/layout/vList2"/>
    <dgm:cxn modelId="{F8544868-5DDE-4546-9658-4EB3762F0572}" type="presParOf" srcId="{06BF389C-B279-4877-9682-8B24D4D1DEE0}" destId="{55703190-C828-4361-AE79-E0A953D425CD}" srcOrd="11" destOrd="0" presId="urn:microsoft.com/office/officeart/2005/8/layout/vList2"/>
    <dgm:cxn modelId="{AA7F2CC9-E9C0-48E6-A750-CCD2262DBACA}" type="presParOf" srcId="{06BF389C-B279-4877-9682-8B24D4D1DEE0}" destId="{C5CE3255-8832-49DC-AB1E-8A6198682F0B}"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C60A5-B7F4-4AD1-83A1-CC1C5B80F5D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E73E7A9-72C2-4B68-868E-40E4F69CE9C8}">
      <dgm:prSet/>
      <dgm:spPr/>
      <dgm:t>
        <a:bodyPr/>
        <a:lstStyle/>
        <a:p>
          <a:r>
            <a:rPr lang="en-US"/>
            <a:t>ID: Movie ID</a:t>
          </a:r>
        </a:p>
      </dgm:t>
    </dgm:pt>
    <dgm:pt modelId="{B838D8BB-FA08-414B-8798-B7F1F220F3E1}" type="parTrans" cxnId="{FC791793-2C3D-4B91-9581-3AC34F3D74DE}">
      <dgm:prSet/>
      <dgm:spPr/>
      <dgm:t>
        <a:bodyPr/>
        <a:lstStyle/>
        <a:p>
          <a:endParaRPr lang="en-US"/>
        </a:p>
      </dgm:t>
    </dgm:pt>
    <dgm:pt modelId="{9C58A40C-F66D-4F4D-8061-9CED966462AA}" type="sibTrans" cxnId="{FC791793-2C3D-4B91-9581-3AC34F3D74DE}">
      <dgm:prSet/>
      <dgm:spPr/>
      <dgm:t>
        <a:bodyPr/>
        <a:lstStyle/>
        <a:p>
          <a:endParaRPr lang="en-US"/>
        </a:p>
      </dgm:t>
    </dgm:pt>
    <dgm:pt modelId="{E05CD3F4-6996-473E-9E41-C2139A482F0C}">
      <dgm:prSet/>
      <dgm:spPr/>
      <dgm:t>
        <a:bodyPr/>
        <a:lstStyle/>
        <a:p>
          <a:r>
            <a:rPr lang="en-US"/>
            <a:t>Popularity: Popularity score</a:t>
          </a:r>
        </a:p>
      </dgm:t>
    </dgm:pt>
    <dgm:pt modelId="{F4A0BF7F-DDDD-4FAD-A316-551A62AA5B76}" type="parTrans" cxnId="{B0D00D54-C245-4657-A791-3FD4710D30CE}">
      <dgm:prSet/>
      <dgm:spPr/>
      <dgm:t>
        <a:bodyPr/>
        <a:lstStyle/>
        <a:p>
          <a:endParaRPr lang="en-US"/>
        </a:p>
      </dgm:t>
    </dgm:pt>
    <dgm:pt modelId="{5CB0DE32-4344-4B3E-B2BE-FF7D07C4692F}" type="sibTrans" cxnId="{B0D00D54-C245-4657-A791-3FD4710D30CE}">
      <dgm:prSet/>
      <dgm:spPr/>
      <dgm:t>
        <a:bodyPr/>
        <a:lstStyle/>
        <a:p>
          <a:endParaRPr lang="en-US"/>
        </a:p>
      </dgm:t>
    </dgm:pt>
    <dgm:pt modelId="{14CF84D7-E4CB-4CE2-A9C1-8FB0C41B3829}">
      <dgm:prSet/>
      <dgm:spPr/>
      <dgm:t>
        <a:bodyPr/>
        <a:lstStyle/>
        <a:p>
          <a:r>
            <a:rPr lang="en-US"/>
            <a:t>Budget: Amount spent to make the movie</a:t>
          </a:r>
        </a:p>
      </dgm:t>
    </dgm:pt>
    <dgm:pt modelId="{2B96854C-3543-418B-9221-F86B8F5F73A1}" type="parTrans" cxnId="{703A5D3C-33FE-4F18-B5F5-23A595BC3787}">
      <dgm:prSet/>
      <dgm:spPr/>
      <dgm:t>
        <a:bodyPr/>
        <a:lstStyle/>
        <a:p>
          <a:endParaRPr lang="en-US"/>
        </a:p>
      </dgm:t>
    </dgm:pt>
    <dgm:pt modelId="{33BD413D-F88D-49A1-ADC0-B939769F2B8C}" type="sibTrans" cxnId="{703A5D3C-33FE-4F18-B5F5-23A595BC3787}">
      <dgm:prSet/>
      <dgm:spPr/>
      <dgm:t>
        <a:bodyPr/>
        <a:lstStyle/>
        <a:p>
          <a:endParaRPr lang="en-US"/>
        </a:p>
      </dgm:t>
    </dgm:pt>
    <dgm:pt modelId="{829AD791-D16E-421E-9C9B-291D0CB73D41}">
      <dgm:prSet/>
      <dgm:spPr/>
      <dgm:t>
        <a:bodyPr/>
        <a:lstStyle/>
        <a:p>
          <a:r>
            <a:rPr lang="en-US" dirty="0"/>
            <a:t>Revenue: Amount realized from the movie</a:t>
          </a:r>
        </a:p>
      </dgm:t>
    </dgm:pt>
    <dgm:pt modelId="{E5A3B14B-D7EF-48FE-818E-7C7F05F74982}" type="parTrans" cxnId="{60B66E3D-73BD-4F94-A7B7-7E8C111A480E}">
      <dgm:prSet/>
      <dgm:spPr/>
      <dgm:t>
        <a:bodyPr/>
        <a:lstStyle/>
        <a:p>
          <a:endParaRPr lang="en-US"/>
        </a:p>
      </dgm:t>
    </dgm:pt>
    <dgm:pt modelId="{75EF255E-4ACA-481E-B301-EA2CC1582C76}" type="sibTrans" cxnId="{60B66E3D-73BD-4F94-A7B7-7E8C111A480E}">
      <dgm:prSet/>
      <dgm:spPr/>
      <dgm:t>
        <a:bodyPr/>
        <a:lstStyle/>
        <a:p>
          <a:endParaRPr lang="en-US"/>
        </a:p>
      </dgm:t>
    </dgm:pt>
    <dgm:pt modelId="{C9536ECB-026C-4204-8C70-1813FC815968}">
      <dgm:prSet/>
      <dgm:spPr/>
      <dgm:t>
        <a:bodyPr/>
        <a:lstStyle/>
        <a:p>
          <a:r>
            <a:rPr lang="en-US" dirty="0"/>
            <a:t>original title: Movie title</a:t>
          </a:r>
        </a:p>
      </dgm:t>
    </dgm:pt>
    <dgm:pt modelId="{003F7947-3604-4C3F-9199-DE7E3397E59F}" type="parTrans" cxnId="{77B52519-27B5-42DD-9909-74059A81D4BA}">
      <dgm:prSet/>
      <dgm:spPr/>
      <dgm:t>
        <a:bodyPr/>
        <a:lstStyle/>
        <a:p>
          <a:endParaRPr lang="en-US"/>
        </a:p>
      </dgm:t>
    </dgm:pt>
    <dgm:pt modelId="{068D001F-5A81-458F-ABC0-9CD3287EAA55}" type="sibTrans" cxnId="{77B52519-27B5-42DD-9909-74059A81D4BA}">
      <dgm:prSet/>
      <dgm:spPr/>
      <dgm:t>
        <a:bodyPr/>
        <a:lstStyle/>
        <a:p>
          <a:endParaRPr lang="en-US"/>
        </a:p>
      </dgm:t>
    </dgm:pt>
    <dgm:pt modelId="{7E6933D0-A8F5-4C22-80FF-BE681413199E}">
      <dgm:prSet/>
      <dgm:spPr/>
      <dgm:t>
        <a:bodyPr/>
        <a:lstStyle/>
        <a:p>
          <a:r>
            <a:rPr lang="en-US"/>
            <a:t>Cast: Actors &amp; Actresses in the movie</a:t>
          </a:r>
        </a:p>
      </dgm:t>
    </dgm:pt>
    <dgm:pt modelId="{7F2C69FA-1510-4D54-B0DD-F90352A7D925}" type="parTrans" cxnId="{BD371B99-AAD9-4342-AA2A-01ED19FFB0DD}">
      <dgm:prSet/>
      <dgm:spPr/>
      <dgm:t>
        <a:bodyPr/>
        <a:lstStyle/>
        <a:p>
          <a:endParaRPr lang="en-US"/>
        </a:p>
      </dgm:t>
    </dgm:pt>
    <dgm:pt modelId="{E26900BF-FAD5-4801-804C-48995BD3A52B}" type="sibTrans" cxnId="{BD371B99-AAD9-4342-AA2A-01ED19FFB0DD}">
      <dgm:prSet/>
      <dgm:spPr/>
      <dgm:t>
        <a:bodyPr/>
        <a:lstStyle/>
        <a:p>
          <a:endParaRPr lang="en-US"/>
        </a:p>
      </dgm:t>
    </dgm:pt>
    <dgm:pt modelId="{9FC0B7D0-BEA1-4ADC-84B5-D2E9C44809FF}">
      <dgm:prSet/>
      <dgm:spPr/>
      <dgm:t>
        <a:bodyPr/>
        <a:lstStyle/>
        <a:p>
          <a:r>
            <a:rPr lang="en-US" dirty="0"/>
            <a:t>Homepage: Movie website</a:t>
          </a:r>
        </a:p>
      </dgm:t>
    </dgm:pt>
    <dgm:pt modelId="{503DE9E9-9BAB-43F5-9076-26A891A85B7B}" type="parTrans" cxnId="{4364E454-33DF-4BF8-A0CB-136BEFA1C26B}">
      <dgm:prSet/>
      <dgm:spPr/>
      <dgm:t>
        <a:bodyPr/>
        <a:lstStyle/>
        <a:p>
          <a:endParaRPr lang="en-US"/>
        </a:p>
      </dgm:t>
    </dgm:pt>
    <dgm:pt modelId="{EDB2A33F-3A03-4CA6-BBE3-E54F04ED8C62}" type="sibTrans" cxnId="{4364E454-33DF-4BF8-A0CB-136BEFA1C26B}">
      <dgm:prSet/>
      <dgm:spPr/>
      <dgm:t>
        <a:bodyPr/>
        <a:lstStyle/>
        <a:p>
          <a:endParaRPr lang="en-US"/>
        </a:p>
      </dgm:t>
    </dgm:pt>
    <dgm:pt modelId="{4FE618A1-1781-4173-B6F2-2FFD99DDBAF4}">
      <dgm:prSet/>
      <dgm:spPr/>
      <dgm:t>
        <a:bodyPr/>
        <a:lstStyle/>
        <a:p>
          <a:r>
            <a:rPr lang="en-US"/>
            <a:t>Director: Director(s) of the movie</a:t>
          </a:r>
        </a:p>
      </dgm:t>
    </dgm:pt>
    <dgm:pt modelId="{1AEAD75C-DA0D-4A53-BEFE-652F8C190E53}" type="parTrans" cxnId="{644419A3-4C8D-4888-9AFE-7AEFA40CA146}">
      <dgm:prSet/>
      <dgm:spPr/>
      <dgm:t>
        <a:bodyPr/>
        <a:lstStyle/>
        <a:p>
          <a:endParaRPr lang="en-US"/>
        </a:p>
      </dgm:t>
    </dgm:pt>
    <dgm:pt modelId="{6D6D01C6-2DC6-408A-A68D-088C67D511AF}" type="sibTrans" cxnId="{644419A3-4C8D-4888-9AFE-7AEFA40CA146}">
      <dgm:prSet/>
      <dgm:spPr/>
      <dgm:t>
        <a:bodyPr/>
        <a:lstStyle/>
        <a:p>
          <a:endParaRPr lang="en-US"/>
        </a:p>
      </dgm:t>
    </dgm:pt>
    <dgm:pt modelId="{C88E3F76-6D93-4B29-A6B3-F55B8F0D4A53}">
      <dgm:prSet/>
      <dgm:spPr/>
      <dgm:t>
        <a:bodyPr/>
        <a:lstStyle/>
        <a:p>
          <a:r>
            <a:rPr lang="en-US"/>
            <a:t>Tagline: Catchphrase(s)/slogan of the movie</a:t>
          </a:r>
        </a:p>
      </dgm:t>
    </dgm:pt>
    <dgm:pt modelId="{CF8D6CB2-9EAF-4BAF-848D-8743B4A2A1CC}" type="parTrans" cxnId="{35E98B33-9A61-4DA8-B3D9-EE932EA6A82B}">
      <dgm:prSet/>
      <dgm:spPr/>
      <dgm:t>
        <a:bodyPr/>
        <a:lstStyle/>
        <a:p>
          <a:endParaRPr lang="en-US"/>
        </a:p>
      </dgm:t>
    </dgm:pt>
    <dgm:pt modelId="{77872C3F-05EB-4DFE-8C3B-8A5574449BC7}" type="sibTrans" cxnId="{35E98B33-9A61-4DA8-B3D9-EE932EA6A82B}">
      <dgm:prSet/>
      <dgm:spPr/>
      <dgm:t>
        <a:bodyPr/>
        <a:lstStyle/>
        <a:p>
          <a:endParaRPr lang="en-US"/>
        </a:p>
      </dgm:t>
    </dgm:pt>
    <dgm:pt modelId="{84E20D6F-3398-4145-8619-E53A269490F6}">
      <dgm:prSet/>
      <dgm:spPr/>
      <dgm:t>
        <a:bodyPr/>
        <a:lstStyle/>
        <a:p>
          <a:r>
            <a:rPr lang="en-US"/>
            <a:t>keywords: Words associated with a movie</a:t>
          </a:r>
        </a:p>
      </dgm:t>
    </dgm:pt>
    <dgm:pt modelId="{C221D61E-710F-425F-89BC-B4BB96560DA4}" type="parTrans" cxnId="{B9F57A45-2527-4F2A-B223-E7492FD360EC}">
      <dgm:prSet/>
      <dgm:spPr/>
      <dgm:t>
        <a:bodyPr/>
        <a:lstStyle/>
        <a:p>
          <a:endParaRPr lang="en-US"/>
        </a:p>
      </dgm:t>
    </dgm:pt>
    <dgm:pt modelId="{54FA324A-18FA-466B-86E4-7BECE9F0A6C8}" type="sibTrans" cxnId="{B9F57A45-2527-4F2A-B223-E7492FD360EC}">
      <dgm:prSet/>
      <dgm:spPr/>
      <dgm:t>
        <a:bodyPr/>
        <a:lstStyle/>
        <a:p>
          <a:endParaRPr lang="en-US"/>
        </a:p>
      </dgm:t>
    </dgm:pt>
    <dgm:pt modelId="{A211E346-D4DE-4492-B260-C80278B1273C}">
      <dgm:prSet/>
      <dgm:spPr/>
      <dgm:t>
        <a:bodyPr/>
        <a:lstStyle/>
        <a:p>
          <a:r>
            <a:rPr lang="en-US"/>
            <a:t>Overview: Movie Summary</a:t>
          </a:r>
        </a:p>
      </dgm:t>
    </dgm:pt>
    <dgm:pt modelId="{54A116C5-D1D9-4CCD-AC3C-1A821046DAE9}" type="parTrans" cxnId="{F4198583-CE46-40E7-A121-399D243E3C87}">
      <dgm:prSet/>
      <dgm:spPr/>
      <dgm:t>
        <a:bodyPr/>
        <a:lstStyle/>
        <a:p>
          <a:endParaRPr lang="en-US"/>
        </a:p>
      </dgm:t>
    </dgm:pt>
    <dgm:pt modelId="{9BDE9038-CAD6-440E-8FA3-79C31A4DAA13}" type="sibTrans" cxnId="{F4198583-CE46-40E7-A121-399D243E3C87}">
      <dgm:prSet/>
      <dgm:spPr/>
      <dgm:t>
        <a:bodyPr/>
        <a:lstStyle/>
        <a:p>
          <a:endParaRPr lang="en-US"/>
        </a:p>
      </dgm:t>
    </dgm:pt>
    <dgm:pt modelId="{0E788CA4-F69E-450C-960A-6D7CF86A8871}">
      <dgm:prSet/>
      <dgm:spPr/>
      <dgm:t>
        <a:bodyPr/>
        <a:lstStyle/>
        <a:p>
          <a:r>
            <a:rPr lang="en-US"/>
            <a:t>Runtime: length of a movie</a:t>
          </a:r>
        </a:p>
      </dgm:t>
    </dgm:pt>
    <dgm:pt modelId="{87F9605E-2E82-4E3C-A2BB-B66F386C94B6}" type="parTrans" cxnId="{8EE00239-4C53-441E-B9B9-E283881D6EE8}">
      <dgm:prSet/>
      <dgm:spPr/>
      <dgm:t>
        <a:bodyPr/>
        <a:lstStyle/>
        <a:p>
          <a:endParaRPr lang="en-US"/>
        </a:p>
      </dgm:t>
    </dgm:pt>
    <dgm:pt modelId="{17814CB9-1575-457F-A030-931743EF442F}" type="sibTrans" cxnId="{8EE00239-4C53-441E-B9B9-E283881D6EE8}">
      <dgm:prSet/>
      <dgm:spPr/>
      <dgm:t>
        <a:bodyPr/>
        <a:lstStyle/>
        <a:p>
          <a:endParaRPr lang="en-US"/>
        </a:p>
      </dgm:t>
    </dgm:pt>
    <dgm:pt modelId="{4FE59389-E9C1-4C49-AF0F-C36B41BE0155}">
      <dgm:prSet/>
      <dgm:spPr/>
      <dgm:t>
        <a:bodyPr/>
        <a:lstStyle/>
        <a:p>
          <a:r>
            <a:rPr lang="en-US"/>
            <a:t>Genres: Category</a:t>
          </a:r>
        </a:p>
      </dgm:t>
    </dgm:pt>
    <dgm:pt modelId="{BA8B7E45-FD92-4459-8354-BC6F596D68CD}" type="parTrans" cxnId="{B5A18D93-D771-49D9-BE45-69CEC43127EB}">
      <dgm:prSet/>
      <dgm:spPr/>
      <dgm:t>
        <a:bodyPr/>
        <a:lstStyle/>
        <a:p>
          <a:endParaRPr lang="en-US"/>
        </a:p>
      </dgm:t>
    </dgm:pt>
    <dgm:pt modelId="{34E5943F-CA2C-4E5E-9AA8-4B33B5A8ABEC}" type="sibTrans" cxnId="{B5A18D93-D771-49D9-BE45-69CEC43127EB}">
      <dgm:prSet/>
      <dgm:spPr/>
      <dgm:t>
        <a:bodyPr/>
        <a:lstStyle/>
        <a:p>
          <a:endParaRPr lang="en-US"/>
        </a:p>
      </dgm:t>
    </dgm:pt>
    <dgm:pt modelId="{44804884-2B1B-4737-B2D0-F69CEE0528F3}">
      <dgm:prSet/>
      <dgm:spPr/>
      <dgm:t>
        <a:bodyPr/>
        <a:lstStyle/>
        <a:p>
          <a:r>
            <a:rPr lang="en-US"/>
            <a:t>Production companies: Companies that produced the movie</a:t>
          </a:r>
        </a:p>
      </dgm:t>
    </dgm:pt>
    <dgm:pt modelId="{51E69CC9-EE7D-47FB-AEA4-473CB4E32715}" type="parTrans" cxnId="{8F3EEADA-4705-42E6-937B-89C9EF5A5366}">
      <dgm:prSet/>
      <dgm:spPr/>
      <dgm:t>
        <a:bodyPr/>
        <a:lstStyle/>
        <a:p>
          <a:endParaRPr lang="en-US"/>
        </a:p>
      </dgm:t>
    </dgm:pt>
    <dgm:pt modelId="{E750B0F3-C8A2-4122-8BD1-755CF47C5038}" type="sibTrans" cxnId="{8F3EEADA-4705-42E6-937B-89C9EF5A5366}">
      <dgm:prSet/>
      <dgm:spPr/>
      <dgm:t>
        <a:bodyPr/>
        <a:lstStyle/>
        <a:p>
          <a:endParaRPr lang="en-US"/>
        </a:p>
      </dgm:t>
    </dgm:pt>
    <dgm:pt modelId="{8AB3BD3F-6461-4650-80C5-1389AAC253F8}">
      <dgm:prSet/>
      <dgm:spPr/>
      <dgm:t>
        <a:bodyPr/>
        <a:lstStyle/>
        <a:p>
          <a:r>
            <a:rPr lang="en-US"/>
            <a:t>Release date: Date movie was released</a:t>
          </a:r>
        </a:p>
      </dgm:t>
    </dgm:pt>
    <dgm:pt modelId="{E2FFB8FB-D399-440E-BF84-34E69B7D40C9}" type="parTrans" cxnId="{1EEE39CF-23C0-46C2-9D52-79B3DD8AC511}">
      <dgm:prSet/>
      <dgm:spPr/>
      <dgm:t>
        <a:bodyPr/>
        <a:lstStyle/>
        <a:p>
          <a:endParaRPr lang="en-US"/>
        </a:p>
      </dgm:t>
    </dgm:pt>
    <dgm:pt modelId="{87F38900-CD69-4728-8F87-97382C011171}" type="sibTrans" cxnId="{1EEE39CF-23C0-46C2-9D52-79B3DD8AC511}">
      <dgm:prSet/>
      <dgm:spPr/>
      <dgm:t>
        <a:bodyPr/>
        <a:lstStyle/>
        <a:p>
          <a:endParaRPr lang="en-US"/>
        </a:p>
      </dgm:t>
    </dgm:pt>
    <dgm:pt modelId="{343517B7-A335-48AE-93BF-FEFCE248322C}">
      <dgm:prSet/>
      <dgm:spPr/>
      <dgm:t>
        <a:bodyPr/>
        <a:lstStyle/>
        <a:p>
          <a:r>
            <a:rPr lang="en-US"/>
            <a:t>Vote count:</a:t>
          </a:r>
        </a:p>
      </dgm:t>
    </dgm:pt>
    <dgm:pt modelId="{855C540B-C5F3-4CFA-B2D6-7025D8C317E5}" type="parTrans" cxnId="{244E8E76-A142-4F4A-A383-8CE39EA8B3D6}">
      <dgm:prSet/>
      <dgm:spPr/>
      <dgm:t>
        <a:bodyPr/>
        <a:lstStyle/>
        <a:p>
          <a:endParaRPr lang="en-US"/>
        </a:p>
      </dgm:t>
    </dgm:pt>
    <dgm:pt modelId="{5FCB1C78-0111-46A6-8737-20572C22816F}" type="sibTrans" cxnId="{244E8E76-A142-4F4A-A383-8CE39EA8B3D6}">
      <dgm:prSet/>
      <dgm:spPr/>
      <dgm:t>
        <a:bodyPr/>
        <a:lstStyle/>
        <a:p>
          <a:endParaRPr lang="en-US"/>
        </a:p>
      </dgm:t>
    </dgm:pt>
    <dgm:pt modelId="{5635F3C9-90C6-48AB-9F20-7CCCCF54434A}">
      <dgm:prSet/>
      <dgm:spPr/>
      <dgm:t>
        <a:bodyPr/>
        <a:lstStyle/>
        <a:p>
          <a:r>
            <a:rPr lang="en-US"/>
            <a:t>Vote average</a:t>
          </a:r>
        </a:p>
      </dgm:t>
    </dgm:pt>
    <dgm:pt modelId="{385C4C97-943C-4CC4-A705-AD74F7DF3DC4}" type="parTrans" cxnId="{0A3DB5BC-4588-4251-B315-9EC8CDE4B7CF}">
      <dgm:prSet/>
      <dgm:spPr/>
      <dgm:t>
        <a:bodyPr/>
        <a:lstStyle/>
        <a:p>
          <a:endParaRPr lang="en-US"/>
        </a:p>
      </dgm:t>
    </dgm:pt>
    <dgm:pt modelId="{A813002D-63B9-40E8-9829-5455FA31EAAB}" type="sibTrans" cxnId="{0A3DB5BC-4588-4251-B315-9EC8CDE4B7CF}">
      <dgm:prSet/>
      <dgm:spPr/>
      <dgm:t>
        <a:bodyPr/>
        <a:lstStyle/>
        <a:p>
          <a:endParaRPr lang="en-US"/>
        </a:p>
      </dgm:t>
    </dgm:pt>
    <dgm:pt modelId="{6788C909-E3B3-495C-87AD-F63C1A93B14F}">
      <dgm:prSet/>
      <dgm:spPr/>
      <dgm:t>
        <a:bodyPr/>
        <a:lstStyle/>
        <a:p>
          <a:r>
            <a:rPr lang="en-US"/>
            <a:t>Release year: year movie was released</a:t>
          </a:r>
        </a:p>
      </dgm:t>
    </dgm:pt>
    <dgm:pt modelId="{9E9067C7-6BF9-48C3-B053-6132BE445C8A}" type="parTrans" cxnId="{0B29E93D-DFEE-4521-BD64-BD7C0D644075}">
      <dgm:prSet/>
      <dgm:spPr/>
      <dgm:t>
        <a:bodyPr/>
        <a:lstStyle/>
        <a:p>
          <a:endParaRPr lang="en-US"/>
        </a:p>
      </dgm:t>
    </dgm:pt>
    <dgm:pt modelId="{10782130-0248-480C-B19C-C8E3BF5DCD3E}" type="sibTrans" cxnId="{0B29E93D-DFEE-4521-BD64-BD7C0D644075}">
      <dgm:prSet/>
      <dgm:spPr/>
      <dgm:t>
        <a:bodyPr/>
        <a:lstStyle/>
        <a:p>
          <a:endParaRPr lang="en-US"/>
        </a:p>
      </dgm:t>
    </dgm:pt>
    <dgm:pt modelId="{91780D86-963E-4978-8439-6D472022BDCB}">
      <dgm:prSet/>
      <dgm:spPr/>
      <dgm:t>
        <a:bodyPr/>
        <a:lstStyle/>
        <a:p>
          <a:r>
            <a:rPr lang="en-US"/>
            <a:t>Budget adj: Budget In terms of 2010 dollars</a:t>
          </a:r>
        </a:p>
      </dgm:t>
    </dgm:pt>
    <dgm:pt modelId="{829C4A93-8EF8-474C-9438-6298497D9826}" type="parTrans" cxnId="{74B15B09-1BA6-4E2C-B877-21B6838B1FD5}">
      <dgm:prSet/>
      <dgm:spPr/>
      <dgm:t>
        <a:bodyPr/>
        <a:lstStyle/>
        <a:p>
          <a:endParaRPr lang="en-US"/>
        </a:p>
      </dgm:t>
    </dgm:pt>
    <dgm:pt modelId="{43BA83BB-A436-485A-AEE1-67E195D82414}" type="sibTrans" cxnId="{74B15B09-1BA6-4E2C-B877-21B6838B1FD5}">
      <dgm:prSet/>
      <dgm:spPr/>
      <dgm:t>
        <a:bodyPr/>
        <a:lstStyle/>
        <a:p>
          <a:endParaRPr lang="en-US"/>
        </a:p>
      </dgm:t>
    </dgm:pt>
    <dgm:pt modelId="{2819998D-A6FC-40D0-8C7D-EE8CF040ECC3}">
      <dgm:prSet/>
      <dgm:spPr/>
      <dgm:t>
        <a:bodyPr/>
        <a:lstStyle/>
        <a:p>
          <a:r>
            <a:rPr lang="en-US"/>
            <a:t>Revenue adj: Revenue in terms of 2010 dollars</a:t>
          </a:r>
        </a:p>
      </dgm:t>
    </dgm:pt>
    <dgm:pt modelId="{54D11500-40F3-45B2-AAA3-77023B8AF646}" type="parTrans" cxnId="{74B5ADFC-C617-4F4C-992F-4BF443B02496}">
      <dgm:prSet/>
      <dgm:spPr/>
      <dgm:t>
        <a:bodyPr/>
        <a:lstStyle/>
        <a:p>
          <a:endParaRPr lang="en-US"/>
        </a:p>
      </dgm:t>
    </dgm:pt>
    <dgm:pt modelId="{A65CA754-0DFD-4A6B-90EC-D8C85BEAA0B7}" type="sibTrans" cxnId="{74B5ADFC-C617-4F4C-992F-4BF443B02496}">
      <dgm:prSet/>
      <dgm:spPr/>
      <dgm:t>
        <a:bodyPr/>
        <a:lstStyle/>
        <a:p>
          <a:endParaRPr lang="en-US"/>
        </a:p>
      </dgm:t>
    </dgm:pt>
    <dgm:pt modelId="{F0F199C5-B612-4156-963A-48D63356F342}" type="pres">
      <dgm:prSet presAssocID="{4A7C60A5-B7F4-4AD1-83A1-CC1C5B80F5D4}" presName="diagram" presStyleCnt="0">
        <dgm:presLayoutVars>
          <dgm:dir/>
          <dgm:resizeHandles val="exact"/>
        </dgm:presLayoutVars>
      </dgm:prSet>
      <dgm:spPr/>
    </dgm:pt>
    <dgm:pt modelId="{CA70D0A5-64E3-4D00-B25B-22482892B637}" type="pres">
      <dgm:prSet presAssocID="{EE73E7A9-72C2-4B68-868E-40E4F69CE9C8}" presName="node" presStyleLbl="node1" presStyleIdx="0" presStyleCnt="20">
        <dgm:presLayoutVars>
          <dgm:bulletEnabled val="1"/>
        </dgm:presLayoutVars>
      </dgm:prSet>
      <dgm:spPr/>
    </dgm:pt>
    <dgm:pt modelId="{2218EE61-51C1-4577-AF37-C73580FE6070}" type="pres">
      <dgm:prSet presAssocID="{9C58A40C-F66D-4F4D-8061-9CED966462AA}" presName="sibTrans" presStyleCnt="0"/>
      <dgm:spPr/>
    </dgm:pt>
    <dgm:pt modelId="{98A783DC-2BB9-4E13-9EE9-76C8F86BFA8A}" type="pres">
      <dgm:prSet presAssocID="{E05CD3F4-6996-473E-9E41-C2139A482F0C}" presName="node" presStyleLbl="node1" presStyleIdx="1" presStyleCnt="20">
        <dgm:presLayoutVars>
          <dgm:bulletEnabled val="1"/>
        </dgm:presLayoutVars>
      </dgm:prSet>
      <dgm:spPr/>
    </dgm:pt>
    <dgm:pt modelId="{7A7F71E5-9895-4AA6-BC41-2DC3F61E9050}" type="pres">
      <dgm:prSet presAssocID="{5CB0DE32-4344-4B3E-B2BE-FF7D07C4692F}" presName="sibTrans" presStyleCnt="0"/>
      <dgm:spPr/>
    </dgm:pt>
    <dgm:pt modelId="{99631F88-925B-4385-AE1B-7528B51193E5}" type="pres">
      <dgm:prSet presAssocID="{14CF84D7-E4CB-4CE2-A9C1-8FB0C41B3829}" presName="node" presStyleLbl="node1" presStyleIdx="2" presStyleCnt="20">
        <dgm:presLayoutVars>
          <dgm:bulletEnabled val="1"/>
        </dgm:presLayoutVars>
      </dgm:prSet>
      <dgm:spPr/>
    </dgm:pt>
    <dgm:pt modelId="{4AE3727F-782C-40E4-A5EF-482B40B30C44}" type="pres">
      <dgm:prSet presAssocID="{33BD413D-F88D-49A1-ADC0-B939769F2B8C}" presName="sibTrans" presStyleCnt="0"/>
      <dgm:spPr/>
    </dgm:pt>
    <dgm:pt modelId="{B152B322-3075-4286-B779-CA242C198B79}" type="pres">
      <dgm:prSet presAssocID="{829AD791-D16E-421E-9C9B-291D0CB73D41}" presName="node" presStyleLbl="node1" presStyleIdx="3" presStyleCnt="20">
        <dgm:presLayoutVars>
          <dgm:bulletEnabled val="1"/>
        </dgm:presLayoutVars>
      </dgm:prSet>
      <dgm:spPr/>
    </dgm:pt>
    <dgm:pt modelId="{6142BDED-0306-41D1-88DD-668D28F297DB}" type="pres">
      <dgm:prSet presAssocID="{75EF255E-4ACA-481E-B301-EA2CC1582C76}" presName="sibTrans" presStyleCnt="0"/>
      <dgm:spPr/>
    </dgm:pt>
    <dgm:pt modelId="{CA80B004-1D62-4B08-B715-0C5090CE14A5}" type="pres">
      <dgm:prSet presAssocID="{C9536ECB-026C-4204-8C70-1813FC815968}" presName="node" presStyleLbl="node1" presStyleIdx="4" presStyleCnt="20">
        <dgm:presLayoutVars>
          <dgm:bulletEnabled val="1"/>
        </dgm:presLayoutVars>
      </dgm:prSet>
      <dgm:spPr/>
    </dgm:pt>
    <dgm:pt modelId="{F1F73178-215F-4E6A-A616-FD8F4A5501EA}" type="pres">
      <dgm:prSet presAssocID="{068D001F-5A81-458F-ABC0-9CD3287EAA55}" presName="sibTrans" presStyleCnt="0"/>
      <dgm:spPr/>
    </dgm:pt>
    <dgm:pt modelId="{E9776ADE-E2AC-48F8-B6FC-8B01702EE0FF}" type="pres">
      <dgm:prSet presAssocID="{7E6933D0-A8F5-4C22-80FF-BE681413199E}" presName="node" presStyleLbl="node1" presStyleIdx="5" presStyleCnt="20">
        <dgm:presLayoutVars>
          <dgm:bulletEnabled val="1"/>
        </dgm:presLayoutVars>
      </dgm:prSet>
      <dgm:spPr/>
    </dgm:pt>
    <dgm:pt modelId="{F753ECCE-CAB8-4DB2-96BE-60E58C821940}" type="pres">
      <dgm:prSet presAssocID="{E26900BF-FAD5-4801-804C-48995BD3A52B}" presName="sibTrans" presStyleCnt="0"/>
      <dgm:spPr/>
    </dgm:pt>
    <dgm:pt modelId="{F335F02D-E811-4436-A98B-D10AC085CC0C}" type="pres">
      <dgm:prSet presAssocID="{9FC0B7D0-BEA1-4ADC-84B5-D2E9C44809FF}" presName="node" presStyleLbl="node1" presStyleIdx="6" presStyleCnt="20">
        <dgm:presLayoutVars>
          <dgm:bulletEnabled val="1"/>
        </dgm:presLayoutVars>
      </dgm:prSet>
      <dgm:spPr/>
    </dgm:pt>
    <dgm:pt modelId="{DFB5B494-250B-4B4F-96CF-96537C8F6547}" type="pres">
      <dgm:prSet presAssocID="{EDB2A33F-3A03-4CA6-BBE3-E54F04ED8C62}" presName="sibTrans" presStyleCnt="0"/>
      <dgm:spPr/>
    </dgm:pt>
    <dgm:pt modelId="{1BE5EE24-A392-47CB-98AF-87D0DA9137BC}" type="pres">
      <dgm:prSet presAssocID="{4FE618A1-1781-4173-B6F2-2FFD99DDBAF4}" presName="node" presStyleLbl="node1" presStyleIdx="7" presStyleCnt="20">
        <dgm:presLayoutVars>
          <dgm:bulletEnabled val="1"/>
        </dgm:presLayoutVars>
      </dgm:prSet>
      <dgm:spPr/>
    </dgm:pt>
    <dgm:pt modelId="{E8098613-966D-4E05-90CE-6132BE9DF7D7}" type="pres">
      <dgm:prSet presAssocID="{6D6D01C6-2DC6-408A-A68D-088C67D511AF}" presName="sibTrans" presStyleCnt="0"/>
      <dgm:spPr/>
    </dgm:pt>
    <dgm:pt modelId="{FF544EC5-306A-4938-8EB5-DA1F07D1DAA1}" type="pres">
      <dgm:prSet presAssocID="{C88E3F76-6D93-4B29-A6B3-F55B8F0D4A53}" presName="node" presStyleLbl="node1" presStyleIdx="8" presStyleCnt="20">
        <dgm:presLayoutVars>
          <dgm:bulletEnabled val="1"/>
        </dgm:presLayoutVars>
      </dgm:prSet>
      <dgm:spPr/>
    </dgm:pt>
    <dgm:pt modelId="{07976DE1-2F54-44DC-86F0-F4B17806806B}" type="pres">
      <dgm:prSet presAssocID="{77872C3F-05EB-4DFE-8C3B-8A5574449BC7}" presName="sibTrans" presStyleCnt="0"/>
      <dgm:spPr/>
    </dgm:pt>
    <dgm:pt modelId="{E4D73D35-8AE1-4C16-9D5D-2DC55A76AD9D}" type="pres">
      <dgm:prSet presAssocID="{84E20D6F-3398-4145-8619-E53A269490F6}" presName="node" presStyleLbl="node1" presStyleIdx="9" presStyleCnt="20">
        <dgm:presLayoutVars>
          <dgm:bulletEnabled val="1"/>
        </dgm:presLayoutVars>
      </dgm:prSet>
      <dgm:spPr/>
    </dgm:pt>
    <dgm:pt modelId="{A6D8C1E0-7BB7-4DF3-AC19-70CBE747BDE9}" type="pres">
      <dgm:prSet presAssocID="{54FA324A-18FA-466B-86E4-7BECE9F0A6C8}" presName="sibTrans" presStyleCnt="0"/>
      <dgm:spPr/>
    </dgm:pt>
    <dgm:pt modelId="{3A7ABCD4-84DA-4CCA-8869-598570F97574}" type="pres">
      <dgm:prSet presAssocID="{A211E346-D4DE-4492-B260-C80278B1273C}" presName="node" presStyleLbl="node1" presStyleIdx="10" presStyleCnt="20">
        <dgm:presLayoutVars>
          <dgm:bulletEnabled val="1"/>
        </dgm:presLayoutVars>
      </dgm:prSet>
      <dgm:spPr/>
    </dgm:pt>
    <dgm:pt modelId="{FC34D2C1-DFEA-4740-9A96-93CCE42F83F8}" type="pres">
      <dgm:prSet presAssocID="{9BDE9038-CAD6-440E-8FA3-79C31A4DAA13}" presName="sibTrans" presStyleCnt="0"/>
      <dgm:spPr/>
    </dgm:pt>
    <dgm:pt modelId="{F2467A7F-1A49-41C7-87A7-736D7816BA93}" type="pres">
      <dgm:prSet presAssocID="{0E788CA4-F69E-450C-960A-6D7CF86A8871}" presName="node" presStyleLbl="node1" presStyleIdx="11" presStyleCnt="20">
        <dgm:presLayoutVars>
          <dgm:bulletEnabled val="1"/>
        </dgm:presLayoutVars>
      </dgm:prSet>
      <dgm:spPr/>
    </dgm:pt>
    <dgm:pt modelId="{ABFF6F6E-A063-4B2A-9623-7F71CA67E2E3}" type="pres">
      <dgm:prSet presAssocID="{17814CB9-1575-457F-A030-931743EF442F}" presName="sibTrans" presStyleCnt="0"/>
      <dgm:spPr/>
    </dgm:pt>
    <dgm:pt modelId="{EC8F17FD-44C4-43AC-B2A3-F44F626C4D4F}" type="pres">
      <dgm:prSet presAssocID="{4FE59389-E9C1-4C49-AF0F-C36B41BE0155}" presName="node" presStyleLbl="node1" presStyleIdx="12" presStyleCnt="20">
        <dgm:presLayoutVars>
          <dgm:bulletEnabled val="1"/>
        </dgm:presLayoutVars>
      </dgm:prSet>
      <dgm:spPr/>
    </dgm:pt>
    <dgm:pt modelId="{285B672E-6621-4415-A0E4-88DF49A163B7}" type="pres">
      <dgm:prSet presAssocID="{34E5943F-CA2C-4E5E-9AA8-4B33B5A8ABEC}" presName="sibTrans" presStyleCnt="0"/>
      <dgm:spPr/>
    </dgm:pt>
    <dgm:pt modelId="{28E0CB72-239F-4DE8-8600-5D52D843003A}" type="pres">
      <dgm:prSet presAssocID="{44804884-2B1B-4737-B2D0-F69CEE0528F3}" presName="node" presStyleLbl="node1" presStyleIdx="13" presStyleCnt="20">
        <dgm:presLayoutVars>
          <dgm:bulletEnabled val="1"/>
        </dgm:presLayoutVars>
      </dgm:prSet>
      <dgm:spPr/>
    </dgm:pt>
    <dgm:pt modelId="{9326271F-69C4-4BBD-9820-8E57A27DF935}" type="pres">
      <dgm:prSet presAssocID="{E750B0F3-C8A2-4122-8BD1-755CF47C5038}" presName="sibTrans" presStyleCnt="0"/>
      <dgm:spPr/>
    </dgm:pt>
    <dgm:pt modelId="{0317A1E6-11D2-4E6C-88E2-5A0D2123205E}" type="pres">
      <dgm:prSet presAssocID="{8AB3BD3F-6461-4650-80C5-1389AAC253F8}" presName="node" presStyleLbl="node1" presStyleIdx="14" presStyleCnt="20">
        <dgm:presLayoutVars>
          <dgm:bulletEnabled val="1"/>
        </dgm:presLayoutVars>
      </dgm:prSet>
      <dgm:spPr/>
    </dgm:pt>
    <dgm:pt modelId="{7BEE73D0-DD9E-467D-821A-98E98BF7D083}" type="pres">
      <dgm:prSet presAssocID="{87F38900-CD69-4728-8F87-97382C011171}" presName="sibTrans" presStyleCnt="0"/>
      <dgm:spPr/>
    </dgm:pt>
    <dgm:pt modelId="{EFCC0503-A7B1-4B0D-A06B-C6E9397DDAF6}" type="pres">
      <dgm:prSet presAssocID="{343517B7-A335-48AE-93BF-FEFCE248322C}" presName="node" presStyleLbl="node1" presStyleIdx="15" presStyleCnt="20">
        <dgm:presLayoutVars>
          <dgm:bulletEnabled val="1"/>
        </dgm:presLayoutVars>
      </dgm:prSet>
      <dgm:spPr/>
    </dgm:pt>
    <dgm:pt modelId="{9DDF43A4-3C08-4880-9FA3-D376F32ED059}" type="pres">
      <dgm:prSet presAssocID="{5FCB1C78-0111-46A6-8737-20572C22816F}" presName="sibTrans" presStyleCnt="0"/>
      <dgm:spPr/>
    </dgm:pt>
    <dgm:pt modelId="{4611104C-9BB3-4F5B-9947-BD4124D1C9CE}" type="pres">
      <dgm:prSet presAssocID="{5635F3C9-90C6-48AB-9F20-7CCCCF54434A}" presName="node" presStyleLbl="node1" presStyleIdx="16" presStyleCnt="20">
        <dgm:presLayoutVars>
          <dgm:bulletEnabled val="1"/>
        </dgm:presLayoutVars>
      </dgm:prSet>
      <dgm:spPr/>
    </dgm:pt>
    <dgm:pt modelId="{E7A1B63E-DB9B-4A3B-91ED-3DFBB4C73EBB}" type="pres">
      <dgm:prSet presAssocID="{A813002D-63B9-40E8-9829-5455FA31EAAB}" presName="sibTrans" presStyleCnt="0"/>
      <dgm:spPr/>
    </dgm:pt>
    <dgm:pt modelId="{CC9AF779-00AC-40C9-9135-372A05F83B9E}" type="pres">
      <dgm:prSet presAssocID="{6788C909-E3B3-495C-87AD-F63C1A93B14F}" presName="node" presStyleLbl="node1" presStyleIdx="17" presStyleCnt="20">
        <dgm:presLayoutVars>
          <dgm:bulletEnabled val="1"/>
        </dgm:presLayoutVars>
      </dgm:prSet>
      <dgm:spPr/>
    </dgm:pt>
    <dgm:pt modelId="{09FE2FC0-C12C-451F-B26C-5C1E6ACDE94C}" type="pres">
      <dgm:prSet presAssocID="{10782130-0248-480C-B19C-C8E3BF5DCD3E}" presName="sibTrans" presStyleCnt="0"/>
      <dgm:spPr/>
    </dgm:pt>
    <dgm:pt modelId="{6C55C203-91BA-4ABF-9083-8793DF340FF6}" type="pres">
      <dgm:prSet presAssocID="{91780D86-963E-4978-8439-6D472022BDCB}" presName="node" presStyleLbl="node1" presStyleIdx="18" presStyleCnt="20">
        <dgm:presLayoutVars>
          <dgm:bulletEnabled val="1"/>
        </dgm:presLayoutVars>
      </dgm:prSet>
      <dgm:spPr/>
    </dgm:pt>
    <dgm:pt modelId="{CED31912-0631-422A-987F-31846525741B}" type="pres">
      <dgm:prSet presAssocID="{43BA83BB-A436-485A-AEE1-67E195D82414}" presName="sibTrans" presStyleCnt="0"/>
      <dgm:spPr/>
    </dgm:pt>
    <dgm:pt modelId="{EB441E85-657D-4F1D-8AF0-15BA69486938}" type="pres">
      <dgm:prSet presAssocID="{2819998D-A6FC-40D0-8C7D-EE8CF040ECC3}" presName="node" presStyleLbl="node1" presStyleIdx="19" presStyleCnt="20">
        <dgm:presLayoutVars>
          <dgm:bulletEnabled val="1"/>
        </dgm:presLayoutVars>
      </dgm:prSet>
      <dgm:spPr/>
    </dgm:pt>
  </dgm:ptLst>
  <dgm:cxnLst>
    <dgm:cxn modelId="{545AD500-8631-4F88-9EA5-42FB9E137266}" type="presOf" srcId="{C88E3F76-6D93-4B29-A6B3-F55B8F0D4A53}" destId="{FF544EC5-306A-4938-8EB5-DA1F07D1DAA1}" srcOrd="0" destOrd="0" presId="urn:microsoft.com/office/officeart/2005/8/layout/default"/>
    <dgm:cxn modelId="{AB437107-EB6D-4D38-9554-E1CBC2023655}" type="presOf" srcId="{829AD791-D16E-421E-9C9B-291D0CB73D41}" destId="{B152B322-3075-4286-B779-CA242C198B79}" srcOrd="0" destOrd="0" presId="urn:microsoft.com/office/officeart/2005/8/layout/default"/>
    <dgm:cxn modelId="{74B15B09-1BA6-4E2C-B877-21B6838B1FD5}" srcId="{4A7C60A5-B7F4-4AD1-83A1-CC1C5B80F5D4}" destId="{91780D86-963E-4978-8439-6D472022BDCB}" srcOrd="18" destOrd="0" parTransId="{829C4A93-8EF8-474C-9438-6298497D9826}" sibTransId="{43BA83BB-A436-485A-AEE1-67E195D82414}"/>
    <dgm:cxn modelId="{71F3AB0A-B2D8-4181-8326-4E582716E1E1}" type="presOf" srcId="{9FC0B7D0-BEA1-4ADC-84B5-D2E9C44809FF}" destId="{F335F02D-E811-4436-A98B-D10AC085CC0C}" srcOrd="0" destOrd="0" presId="urn:microsoft.com/office/officeart/2005/8/layout/default"/>
    <dgm:cxn modelId="{03D3D30F-9452-45DD-B196-39022C9C1E8F}" type="presOf" srcId="{6788C909-E3B3-495C-87AD-F63C1A93B14F}" destId="{CC9AF779-00AC-40C9-9135-372A05F83B9E}" srcOrd="0" destOrd="0" presId="urn:microsoft.com/office/officeart/2005/8/layout/default"/>
    <dgm:cxn modelId="{A9229A10-D436-460C-9E12-D406606DFE96}" type="presOf" srcId="{7E6933D0-A8F5-4C22-80FF-BE681413199E}" destId="{E9776ADE-E2AC-48F8-B6FC-8B01702EE0FF}" srcOrd="0" destOrd="0" presId="urn:microsoft.com/office/officeart/2005/8/layout/default"/>
    <dgm:cxn modelId="{77B52519-27B5-42DD-9909-74059A81D4BA}" srcId="{4A7C60A5-B7F4-4AD1-83A1-CC1C5B80F5D4}" destId="{C9536ECB-026C-4204-8C70-1813FC815968}" srcOrd="4" destOrd="0" parTransId="{003F7947-3604-4C3F-9199-DE7E3397E59F}" sibTransId="{068D001F-5A81-458F-ABC0-9CD3287EAA55}"/>
    <dgm:cxn modelId="{35E98B33-9A61-4DA8-B3D9-EE932EA6A82B}" srcId="{4A7C60A5-B7F4-4AD1-83A1-CC1C5B80F5D4}" destId="{C88E3F76-6D93-4B29-A6B3-F55B8F0D4A53}" srcOrd="8" destOrd="0" parTransId="{CF8D6CB2-9EAF-4BAF-848D-8743B4A2A1CC}" sibTransId="{77872C3F-05EB-4DFE-8C3B-8A5574449BC7}"/>
    <dgm:cxn modelId="{8EE00239-4C53-441E-B9B9-E283881D6EE8}" srcId="{4A7C60A5-B7F4-4AD1-83A1-CC1C5B80F5D4}" destId="{0E788CA4-F69E-450C-960A-6D7CF86A8871}" srcOrd="11" destOrd="0" parTransId="{87F9605E-2E82-4E3C-A2BB-B66F386C94B6}" sibTransId="{17814CB9-1575-457F-A030-931743EF442F}"/>
    <dgm:cxn modelId="{703A5D3C-33FE-4F18-B5F5-23A595BC3787}" srcId="{4A7C60A5-B7F4-4AD1-83A1-CC1C5B80F5D4}" destId="{14CF84D7-E4CB-4CE2-A9C1-8FB0C41B3829}" srcOrd="2" destOrd="0" parTransId="{2B96854C-3543-418B-9221-F86B8F5F73A1}" sibTransId="{33BD413D-F88D-49A1-ADC0-B939769F2B8C}"/>
    <dgm:cxn modelId="{60B66E3D-73BD-4F94-A7B7-7E8C111A480E}" srcId="{4A7C60A5-B7F4-4AD1-83A1-CC1C5B80F5D4}" destId="{829AD791-D16E-421E-9C9B-291D0CB73D41}" srcOrd="3" destOrd="0" parTransId="{E5A3B14B-D7EF-48FE-818E-7C7F05F74982}" sibTransId="{75EF255E-4ACA-481E-B301-EA2CC1582C76}"/>
    <dgm:cxn modelId="{0B29E93D-DFEE-4521-BD64-BD7C0D644075}" srcId="{4A7C60A5-B7F4-4AD1-83A1-CC1C5B80F5D4}" destId="{6788C909-E3B3-495C-87AD-F63C1A93B14F}" srcOrd="17" destOrd="0" parTransId="{9E9067C7-6BF9-48C3-B053-6132BE445C8A}" sibTransId="{10782130-0248-480C-B19C-C8E3BF5DCD3E}"/>
    <dgm:cxn modelId="{B9F57A45-2527-4F2A-B223-E7492FD360EC}" srcId="{4A7C60A5-B7F4-4AD1-83A1-CC1C5B80F5D4}" destId="{84E20D6F-3398-4145-8619-E53A269490F6}" srcOrd="9" destOrd="0" parTransId="{C221D61E-710F-425F-89BC-B4BB96560DA4}" sibTransId="{54FA324A-18FA-466B-86E4-7BECE9F0A6C8}"/>
    <dgm:cxn modelId="{830B396C-0E84-4B28-9B29-9DE17553CA3C}" type="presOf" srcId="{E05CD3F4-6996-473E-9E41-C2139A482F0C}" destId="{98A783DC-2BB9-4E13-9EE9-76C8F86BFA8A}" srcOrd="0" destOrd="0" presId="urn:microsoft.com/office/officeart/2005/8/layout/default"/>
    <dgm:cxn modelId="{E1146D6C-9B66-47AB-B1A3-3501CA5AA7FB}" type="presOf" srcId="{5635F3C9-90C6-48AB-9F20-7CCCCF54434A}" destId="{4611104C-9BB3-4F5B-9947-BD4124D1C9CE}" srcOrd="0" destOrd="0" presId="urn:microsoft.com/office/officeart/2005/8/layout/default"/>
    <dgm:cxn modelId="{B0D00D54-C245-4657-A791-3FD4710D30CE}" srcId="{4A7C60A5-B7F4-4AD1-83A1-CC1C5B80F5D4}" destId="{E05CD3F4-6996-473E-9E41-C2139A482F0C}" srcOrd="1" destOrd="0" parTransId="{F4A0BF7F-DDDD-4FAD-A316-551A62AA5B76}" sibTransId="{5CB0DE32-4344-4B3E-B2BE-FF7D07C4692F}"/>
    <dgm:cxn modelId="{4364E454-33DF-4BF8-A0CB-136BEFA1C26B}" srcId="{4A7C60A5-B7F4-4AD1-83A1-CC1C5B80F5D4}" destId="{9FC0B7D0-BEA1-4ADC-84B5-D2E9C44809FF}" srcOrd="6" destOrd="0" parTransId="{503DE9E9-9BAB-43F5-9076-26A891A85B7B}" sibTransId="{EDB2A33F-3A03-4CA6-BBE3-E54F04ED8C62}"/>
    <dgm:cxn modelId="{244E8E76-A142-4F4A-A383-8CE39EA8B3D6}" srcId="{4A7C60A5-B7F4-4AD1-83A1-CC1C5B80F5D4}" destId="{343517B7-A335-48AE-93BF-FEFCE248322C}" srcOrd="15" destOrd="0" parTransId="{855C540B-C5F3-4CFA-B2D6-7025D8C317E5}" sibTransId="{5FCB1C78-0111-46A6-8737-20572C22816F}"/>
    <dgm:cxn modelId="{F4198583-CE46-40E7-A121-399D243E3C87}" srcId="{4A7C60A5-B7F4-4AD1-83A1-CC1C5B80F5D4}" destId="{A211E346-D4DE-4492-B260-C80278B1273C}" srcOrd="10" destOrd="0" parTransId="{54A116C5-D1D9-4CCD-AC3C-1A821046DAE9}" sibTransId="{9BDE9038-CAD6-440E-8FA3-79C31A4DAA13}"/>
    <dgm:cxn modelId="{984AE788-E0C6-4A83-A34B-E0D8474BCF49}" type="presOf" srcId="{14CF84D7-E4CB-4CE2-A9C1-8FB0C41B3829}" destId="{99631F88-925B-4385-AE1B-7528B51193E5}" srcOrd="0" destOrd="0" presId="urn:microsoft.com/office/officeart/2005/8/layout/default"/>
    <dgm:cxn modelId="{33743789-A739-46BF-B23F-3DA63FD66BFD}" type="presOf" srcId="{91780D86-963E-4978-8439-6D472022BDCB}" destId="{6C55C203-91BA-4ABF-9083-8793DF340FF6}" srcOrd="0" destOrd="0" presId="urn:microsoft.com/office/officeart/2005/8/layout/default"/>
    <dgm:cxn modelId="{FC791793-2C3D-4B91-9581-3AC34F3D74DE}" srcId="{4A7C60A5-B7F4-4AD1-83A1-CC1C5B80F5D4}" destId="{EE73E7A9-72C2-4B68-868E-40E4F69CE9C8}" srcOrd="0" destOrd="0" parTransId="{B838D8BB-FA08-414B-8798-B7F1F220F3E1}" sibTransId="{9C58A40C-F66D-4F4D-8061-9CED966462AA}"/>
    <dgm:cxn modelId="{B5A18D93-D771-49D9-BE45-69CEC43127EB}" srcId="{4A7C60A5-B7F4-4AD1-83A1-CC1C5B80F5D4}" destId="{4FE59389-E9C1-4C49-AF0F-C36B41BE0155}" srcOrd="12" destOrd="0" parTransId="{BA8B7E45-FD92-4459-8354-BC6F596D68CD}" sibTransId="{34E5943F-CA2C-4E5E-9AA8-4B33B5A8ABEC}"/>
    <dgm:cxn modelId="{EF19D993-B4BC-410C-998F-0C8944A1E2DF}" type="presOf" srcId="{EE73E7A9-72C2-4B68-868E-40E4F69CE9C8}" destId="{CA70D0A5-64E3-4D00-B25B-22482892B637}" srcOrd="0" destOrd="0" presId="urn:microsoft.com/office/officeart/2005/8/layout/default"/>
    <dgm:cxn modelId="{C9ECDD96-997F-4677-A5E0-235EF3FC48E0}" type="presOf" srcId="{0E788CA4-F69E-450C-960A-6D7CF86A8871}" destId="{F2467A7F-1A49-41C7-87A7-736D7816BA93}" srcOrd="0" destOrd="0" presId="urn:microsoft.com/office/officeart/2005/8/layout/default"/>
    <dgm:cxn modelId="{BD371B99-AAD9-4342-AA2A-01ED19FFB0DD}" srcId="{4A7C60A5-B7F4-4AD1-83A1-CC1C5B80F5D4}" destId="{7E6933D0-A8F5-4C22-80FF-BE681413199E}" srcOrd="5" destOrd="0" parTransId="{7F2C69FA-1510-4D54-B0DD-F90352A7D925}" sibTransId="{E26900BF-FAD5-4801-804C-48995BD3A52B}"/>
    <dgm:cxn modelId="{644419A3-4C8D-4888-9AFE-7AEFA40CA146}" srcId="{4A7C60A5-B7F4-4AD1-83A1-CC1C5B80F5D4}" destId="{4FE618A1-1781-4173-B6F2-2FFD99DDBAF4}" srcOrd="7" destOrd="0" parTransId="{1AEAD75C-DA0D-4A53-BEFE-652F8C190E53}" sibTransId="{6D6D01C6-2DC6-408A-A68D-088C67D511AF}"/>
    <dgm:cxn modelId="{0BFA7BA3-43F2-422A-BF76-8C7EC3AC9B6B}" type="presOf" srcId="{4FE59389-E9C1-4C49-AF0F-C36B41BE0155}" destId="{EC8F17FD-44C4-43AC-B2A3-F44F626C4D4F}" srcOrd="0" destOrd="0" presId="urn:microsoft.com/office/officeart/2005/8/layout/default"/>
    <dgm:cxn modelId="{EF65CBA6-70B6-4065-9B98-93F9AB849EB9}" type="presOf" srcId="{C9536ECB-026C-4204-8C70-1813FC815968}" destId="{CA80B004-1D62-4B08-B715-0C5090CE14A5}" srcOrd="0" destOrd="0" presId="urn:microsoft.com/office/officeart/2005/8/layout/default"/>
    <dgm:cxn modelId="{9007D6A9-762E-4D02-A8E9-01B4B5626771}" type="presOf" srcId="{4FE618A1-1781-4173-B6F2-2FFD99DDBAF4}" destId="{1BE5EE24-A392-47CB-98AF-87D0DA9137BC}" srcOrd="0" destOrd="0" presId="urn:microsoft.com/office/officeart/2005/8/layout/default"/>
    <dgm:cxn modelId="{8BE52AAB-9F94-4282-BD54-77A70DA804BF}" type="presOf" srcId="{2819998D-A6FC-40D0-8C7D-EE8CF040ECC3}" destId="{EB441E85-657D-4F1D-8AF0-15BA69486938}" srcOrd="0" destOrd="0" presId="urn:microsoft.com/office/officeart/2005/8/layout/default"/>
    <dgm:cxn modelId="{0A3DB5BC-4588-4251-B315-9EC8CDE4B7CF}" srcId="{4A7C60A5-B7F4-4AD1-83A1-CC1C5B80F5D4}" destId="{5635F3C9-90C6-48AB-9F20-7CCCCF54434A}" srcOrd="16" destOrd="0" parTransId="{385C4C97-943C-4CC4-A705-AD74F7DF3DC4}" sibTransId="{A813002D-63B9-40E8-9829-5455FA31EAAB}"/>
    <dgm:cxn modelId="{27EFEDBE-2F07-43FD-8E80-F43A395A20EB}" type="presOf" srcId="{44804884-2B1B-4737-B2D0-F69CEE0528F3}" destId="{28E0CB72-239F-4DE8-8600-5D52D843003A}" srcOrd="0" destOrd="0" presId="urn:microsoft.com/office/officeart/2005/8/layout/default"/>
    <dgm:cxn modelId="{BE5FE5C3-91E1-43ED-A953-F5631FDCD4ED}" type="presOf" srcId="{4A7C60A5-B7F4-4AD1-83A1-CC1C5B80F5D4}" destId="{F0F199C5-B612-4156-963A-48D63356F342}" srcOrd="0" destOrd="0" presId="urn:microsoft.com/office/officeart/2005/8/layout/default"/>
    <dgm:cxn modelId="{F70E90CE-1431-45E7-A3FA-7E9CCA550919}" type="presOf" srcId="{A211E346-D4DE-4492-B260-C80278B1273C}" destId="{3A7ABCD4-84DA-4CCA-8869-598570F97574}" srcOrd="0" destOrd="0" presId="urn:microsoft.com/office/officeart/2005/8/layout/default"/>
    <dgm:cxn modelId="{1EEE39CF-23C0-46C2-9D52-79B3DD8AC511}" srcId="{4A7C60A5-B7F4-4AD1-83A1-CC1C5B80F5D4}" destId="{8AB3BD3F-6461-4650-80C5-1389AAC253F8}" srcOrd="14" destOrd="0" parTransId="{E2FFB8FB-D399-440E-BF84-34E69B7D40C9}" sibTransId="{87F38900-CD69-4728-8F87-97382C011171}"/>
    <dgm:cxn modelId="{51161ED1-D736-4217-B637-06BDB9A1827E}" type="presOf" srcId="{8AB3BD3F-6461-4650-80C5-1389AAC253F8}" destId="{0317A1E6-11D2-4E6C-88E2-5A0D2123205E}" srcOrd="0" destOrd="0" presId="urn:microsoft.com/office/officeart/2005/8/layout/default"/>
    <dgm:cxn modelId="{8F3EEADA-4705-42E6-937B-89C9EF5A5366}" srcId="{4A7C60A5-B7F4-4AD1-83A1-CC1C5B80F5D4}" destId="{44804884-2B1B-4737-B2D0-F69CEE0528F3}" srcOrd="13" destOrd="0" parTransId="{51E69CC9-EE7D-47FB-AEA4-473CB4E32715}" sibTransId="{E750B0F3-C8A2-4122-8BD1-755CF47C5038}"/>
    <dgm:cxn modelId="{F6BE1AEB-0816-4A73-A842-6B2ABB5BFB93}" type="presOf" srcId="{84E20D6F-3398-4145-8619-E53A269490F6}" destId="{E4D73D35-8AE1-4C16-9D5D-2DC55A76AD9D}" srcOrd="0" destOrd="0" presId="urn:microsoft.com/office/officeart/2005/8/layout/default"/>
    <dgm:cxn modelId="{096118F0-B8FE-46C0-83CB-01924D025810}" type="presOf" srcId="{343517B7-A335-48AE-93BF-FEFCE248322C}" destId="{EFCC0503-A7B1-4B0D-A06B-C6E9397DDAF6}" srcOrd="0" destOrd="0" presId="urn:microsoft.com/office/officeart/2005/8/layout/default"/>
    <dgm:cxn modelId="{74B5ADFC-C617-4F4C-992F-4BF443B02496}" srcId="{4A7C60A5-B7F4-4AD1-83A1-CC1C5B80F5D4}" destId="{2819998D-A6FC-40D0-8C7D-EE8CF040ECC3}" srcOrd="19" destOrd="0" parTransId="{54D11500-40F3-45B2-AAA3-77023B8AF646}" sibTransId="{A65CA754-0DFD-4A6B-90EC-D8C85BEAA0B7}"/>
    <dgm:cxn modelId="{45B1D903-8795-4AC9-AB83-F7752657521E}" type="presParOf" srcId="{F0F199C5-B612-4156-963A-48D63356F342}" destId="{CA70D0A5-64E3-4D00-B25B-22482892B637}" srcOrd="0" destOrd="0" presId="urn:microsoft.com/office/officeart/2005/8/layout/default"/>
    <dgm:cxn modelId="{9AE48624-3F46-41A5-A2E9-4B9AA5D3AF5E}" type="presParOf" srcId="{F0F199C5-B612-4156-963A-48D63356F342}" destId="{2218EE61-51C1-4577-AF37-C73580FE6070}" srcOrd="1" destOrd="0" presId="urn:microsoft.com/office/officeart/2005/8/layout/default"/>
    <dgm:cxn modelId="{58B4C87E-F405-4312-8CE9-85ACA55741F3}" type="presParOf" srcId="{F0F199C5-B612-4156-963A-48D63356F342}" destId="{98A783DC-2BB9-4E13-9EE9-76C8F86BFA8A}" srcOrd="2" destOrd="0" presId="urn:microsoft.com/office/officeart/2005/8/layout/default"/>
    <dgm:cxn modelId="{AE51A427-8CB0-4078-BEE0-FC1692F927F4}" type="presParOf" srcId="{F0F199C5-B612-4156-963A-48D63356F342}" destId="{7A7F71E5-9895-4AA6-BC41-2DC3F61E9050}" srcOrd="3" destOrd="0" presId="urn:microsoft.com/office/officeart/2005/8/layout/default"/>
    <dgm:cxn modelId="{5EB548AA-EA50-4665-9394-F8DCF9A9A377}" type="presParOf" srcId="{F0F199C5-B612-4156-963A-48D63356F342}" destId="{99631F88-925B-4385-AE1B-7528B51193E5}" srcOrd="4" destOrd="0" presId="urn:microsoft.com/office/officeart/2005/8/layout/default"/>
    <dgm:cxn modelId="{9F0BEADE-E67C-41E2-A8CA-1488C7EE963B}" type="presParOf" srcId="{F0F199C5-B612-4156-963A-48D63356F342}" destId="{4AE3727F-782C-40E4-A5EF-482B40B30C44}" srcOrd="5" destOrd="0" presId="urn:microsoft.com/office/officeart/2005/8/layout/default"/>
    <dgm:cxn modelId="{EEEDE2E7-5F8F-4B5A-8A51-8F6A513B80F7}" type="presParOf" srcId="{F0F199C5-B612-4156-963A-48D63356F342}" destId="{B152B322-3075-4286-B779-CA242C198B79}" srcOrd="6" destOrd="0" presId="urn:microsoft.com/office/officeart/2005/8/layout/default"/>
    <dgm:cxn modelId="{6BF4FE4A-D7FC-4C7A-AED5-D85130F2E3C2}" type="presParOf" srcId="{F0F199C5-B612-4156-963A-48D63356F342}" destId="{6142BDED-0306-41D1-88DD-668D28F297DB}" srcOrd="7" destOrd="0" presId="urn:microsoft.com/office/officeart/2005/8/layout/default"/>
    <dgm:cxn modelId="{534EBDCD-F911-467C-9428-A21B19362B25}" type="presParOf" srcId="{F0F199C5-B612-4156-963A-48D63356F342}" destId="{CA80B004-1D62-4B08-B715-0C5090CE14A5}" srcOrd="8" destOrd="0" presId="urn:microsoft.com/office/officeart/2005/8/layout/default"/>
    <dgm:cxn modelId="{7813615C-E360-4B21-95B9-765FF3598715}" type="presParOf" srcId="{F0F199C5-B612-4156-963A-48D63356F342}" destId="{F1F73178-215F-4E6A-A616-FD8F4A5501EA}" srcOrd="9" destOrd="0" presId="urn:microsoft.com/office/officeart/2005/8/layout/default"/>
    <dgm:cxn modelId="{6ACB84C7-04C5-4ACE-945C-0ED41BCE594A}" type="presParOf" srcId="{F0F199C5-B612-4156-963A-48D63356F342}" destId="{E9776ADE-E2AC-48F8-B6FC-8B01702EE0FF}" srcOrd="10" destOrd="0" presId="urn:microsoft.com/office/officeart/2005/8/layout/default"/>
    <dgm:cxn modelId="{C85D3C9B-EC81-49B4-9813-91A7EBC8D7C3}" type="presParOf" srcId="{F0F199C5-B612-4156-963A-48D63356F342}" destId="{F753ECCE-CAB8-4DB2-96BE-60E58C821940}" srcOrd="11" destOrd="0" presId="urn:microsoft.com/office/officeart/2005/8/layout/default"/>
    <dgm:cxn modelId="{153B13EA-B324-40C4-8EF4-2DF2965791B7}" type="presParOf" srcId="{F0F199C5-B612-4156-963A-48D63356F342}" destId="{F335F02D-E811-4436-A98B-D10AC085CC0C}" srcOrd="12" destOrd="0" presId="urn:microsoft.com/office/officeart/2005/8/layout/default"/>
    <dgm:cxn modelId="{CA24DF78-6BE6-451E-9E6B-E4EB07E5862E}" type="presParOf" srcId="{F0F199C5-B612-4156-963A-48D63356F342}" destId="{DFB5B494-250B-4B4F-96CF-96537C8F6547}" srcOrd="13" destOrd="0" presId="urn:microsoft.com/office/officeart/2005/8/layout/default"/>
    <dgm:cxn modelId="{BBAC7A56-A9D8-4EEC-8E11-6DAE48F45DC4}" type="presParOf" srcId="{F0F199C5-B612-4156-963A-48D63356F342}" destId="{1BE5EE24-A392-47CB-98AF-87D0DA9137BC}" srcOrd="14" destOrd="0" presId="urn:microsoft.com/office/officeart/2005/8/layout/default"/>
    <dgm:cxn modelId="{85BACDC6-3C46-4D24-A245-519CCCC4F273}" type="presParOf" srcId="{F0F199C5-B612-4156-963A-48D63356F342}" destId="{E8098613-966D-4E05-90CE-6132BE9DF7D7}" srcOrd="15" destOrd="0" presId="urn:microsoft.com/office/officeart/2005/8/layout/default"/>
    <dgm:cxn modelId="{65A8EC51-C5D2-4DFD-9A8D-648C39BFDFBD}" type="presParOf" srcId="{F0F199C5-B612-4156-963A-48D63356F342}" destId="{FF544EC5-306A-4938-8EB5-DA1F07D1DAA1}" srcOrd="16" destOrd="0" presId="urn:microsoft.com/office/officeart/2005/8/layout/default"/>
    <dgm:cxn modelId="{A7299AE8-7602-402A-A068-06E61D6B9FB5}" type="presParOf" srcId="{F0F199C5-B612-4156-963A-48D63356F342}" destId="{07976DE1-2F54-44DC-86F0-F4B17806806B}" srcOrd="17" destOrd="0" presId="urn:microsoft.com/office/officeart/2005/8/layout/default"/>
    <dgm:cxn modelId="{F468B156-A874-44BE-96D2-1E99FA8FE2C5}" type="presParOf" srcId="{F0F199C5-B612-4156-963A-48D63356F342}" destId="{E4D73D35-8AE1-4C16-9D5D-2DC55A76AD9D}" srcOrd="18" destOrd="0" presId="urn:microsoft.com/office/officeart/2005/8/layout/default"/>
    <dgm:cxn modelId="{FBA74540-1991-4ADB-960E-1D3A625F6303}" type="presParOf" srcId="{F0F199C5-B612-4156-963A-48D63356F342}" destId="{A6D8C1E0-7BB7-4DF3-AC19-70CBE747BDE9}" srcOrd="19" destOrd="0" presId="urn:microsoft.com/office/officeart/2005/8/layout/default"/>
    <dgm:cxn modelId="{6DFD506B-E016-4DB4-B4B4-340F4A6DC180}" type="presParOf" srcId="{F0F199C5-B612-4156-963A-48D63356F342}" destId="{3A7ABCD4-84DA-4CCA-8869-598570F97574}" srcOrd="20" destOrd="0" presId="urn:microsoft.com/office/officeart/2005/8/layout/default"/>
    <dgm:cxn modelId="{E0B59E77-6126-4BBA-A6EE-7F93D0513905}" type="presParOf" srcId="{F0F199C5-B612-4156-963A-48D63356F342}" destId="{FC34D2C1-DFEA-4740-9A96-93CCE42F83F8}" srcOrd="21" destOrd="0" presId="urn:microsoft.com/office/officeart/2005/8/layout/default"/>
    <dgm:cxn modelId="{FD4861D6-C74E-4B77-A776-F45F0E45E41B}" type="presParOf" srcId="{F0F199C5-B612-4156-963A-48D63356F342}" destId="{F2467A7F-1A49-41C7-87A7-736D7816BA93}" srcOrd="22" destOrd="0" presId="urn:microsoft.com/office/officeart/2005/8/layout/default"/>
    <dgm:cxn modelId="{29E65EDA-F6C5-4000-9192-2EFE2FB5E93E}" type="presParOf" srcId="{F0F199C5-B612-4156-963A-48D63356F342}" destId="{ABFF6F6E-A063-4B2A-9623-7F71CA67E2E3}" srcOrd="23" destOrd="0" presId="urn:microsoft.com/office/officeart/2005/8/layout/default"/>
    <dgm:cxn modelId="{3D3474E9-B276-4058-A312-01B27C9F03F4}" type="presParOf" srcId="{F0F199C5-B612-4156-963A-48D63356F342}" destId="{EC8F17FD-44C4-43AC-B2A3-F44F626C4D4F}" srcOrd="24" destOrd="0" presId="urn:microsoft.com/office/officeart/2005/8/layout/default"/>
    <dgm:cxn modelId="{8A71F2BD-D81D-41D5-9419-C3C2F37FAF09}" type="presParOf" srcId="{F0F199C5-B612-4156-963A-48D63356F342}" destId="{285B672E-6621-4415-A0E4-88DF49A163B7}" srcOrd="25" destOrd="0" presId="urn:microsoft.com/office/officeart/2005/8/layout/default"/>
    <dgm:cxn modelId="{DBF4E3F7-D695-4427-894D-3BB31F14FDE8}" type="presParOf" srcId="{F0F199C5-B612-4156-963A-48D63356F342}" destId="{28E0CB72-239F-4DE8-8600-5D52D843003A}" srcOrd="26" destOrd="0" presId="urn:microsoft.com/office/officeart/2005/8/layout/default"/>
    <dgm:cxn modelId="{72F8C703-EEB9-439D-B677-7F58FB128412}" type="presParOf" srcId="{F0F199C5-B612-4156-963A-48D63356F342}" destId="{9326271F-69C4-4BBD-9820-8E57A27DF935}" srcOrd="27" destOrd="0" presId="urn:microsoft.com/office/officeart/2005/8/layout/default"/>
    <dgm:cxn modelId="{F9517039-8C9E-4FDD-B04B-9A2190BFA8A1}" type="presParOf" srcId="{F0F199C5-B612-4156-963A-48D63356F342}" destId="{0317A1E6-11D2-4E6C-88E2-5A0D2123205E}" srcOrd="28" destOrd="0" presId="urn:microsoft.com/office/officeart/2005/8/layout/default"/>
    <dgm:cxn modelId="{F026ABA8-337C-4C54-A8E2-7FE84575FF2E}" type="presParOf" srcId="{F0F199C5-B612-4156-963A-48D63356F342}" destId="{7BEE73D0-DD9E-467D-821A-98E98BF7D083}" srcOrd="29" destOrd="0" presId="urn:microsoft.com/office/officeart/2005/8/layout/default"/>
    <dgm:cxn modelId="{57006108-7199-4526-AC10-191FDB4ACD42}" type="presParOf" srcId="{F0F199C5-B612-4156-963A-48D63356F342}" destId="{EFCC0503-A7B1-4B0D-A06B-C6E9397DDAF6}" srcOrd="30" destOrd="0" presId="urn:microsoft.com/office/officeart/2005/8/layout/default"/>
    <dgm:cxn modelId="{54E877C4-123E-4229-9951-E29D098977CD}" type="presParOf" srcId="{F0F199C5-B612-4156-963A-48D63356F342}" destId="{9DDF43A4-3C08-4880-9FA3-D376F32ED059}" srcOrd="31" destOrd="0" presId="urn:microsoft.com/office/officeart/2005/8/layout/default"/>
    <dgm:cxn modelId="{918B316C-3B17-48CD-A606-D79E82B16B73}" type="presParOf" srcId="{F0F199C5-B612-4156-963A-48D63356F342}" destId="{4611104C-9BB3-4F5B-9947-BD4124D1C9CE}" srcOrd="32" destOrd="0" presId="urn:microsoft.com/office/officeart/2005/8/layout/default"/>
    <dgm:cxn modelId="{13A86F8C-DDF1-48F9-A6BF-A9D1BC1D05EC}" type="presParOf" srcId="{F0F199C5-B612-4156-963A-48D63356F342}" destId="{E7A1B63E-DB9B-4A3B-91ED-3DFBB4C73EBB}" srcOrd="33" destOrd="0" presId="urn:microsoft.com/office/officeart/2005/8/layout/default"/>
    <dgm:cxn modelId="{5F2C6C1D-A007-4DB1-B8C8-8C2891E40A90}" type="presParOf" srcId="{F0F199C5-B612-4156-963A-48D63356F342}" destId="{CC9AF779-00AC-40C9-9135-372A05F83B9E}" srcOrd="34" destOrd="0" presId="urn:microsoft.com/office/officeart/2005/8/layout/default"/>
    <dgm:cxn modelId="{91A606EF-1B13-460F-AAA3-D151FAD05995}" type="presParOf" srcId="{F0F199C5-B612-4156-963A-48D63356F342}" destId="{09FE2FC0-C12C-451F-B26C-5C1E6ACDE94C}" srcOrd="35" destOrd="0" presId="urn:microsoft.com/office/officeart/2005/8/layout/default"/>
    <dgm:cxn modelId="{E0FFE873-CAA9-4F43-9F23-1A8AB3508149}" type="presParOf" srcId="{F0F199C5-B612-4156-963A-48D63356F342}" destId="{6C55C203-91BA-4ABF-9083-8793DF340FF6}" srcOrd="36" destOrd="0" presId="urn:microsoft.com/office/officeart/2005/8/layout/default"/>
    <dgm:cxn modelId="{298C9227-AEC2-4ED8-B0DA-B4405294712A}" type="presParOf" srcId="{F0F199C5-B612-4156-963A-48D63356F342}" destId="{CED31912-0631-422A-987F-31846525741B}" srcOrd="37" destOrd="0" presId="urn:microsoft.com/office/officeart/2005/8/layout/default"/>
    <dgm:cxn modelId="{FED56C1E-22B2-4DE2-8430-AEE655868548}" type="presParOf" srcId="{F0F199C5-B612-4156-963A-48D63356F342}" destId="{EB441E85-657D-4F1D-8AF0-15BA69486938}"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FBAB60-1F9B-4817-81F0-D1EB5013C1DE}"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C825403-B0B1-492A-BAEF-5E9352048364}">
      <dgm:prSet/>
      <dgm:spPr/>
      <dgm:t>
        <a:bodyPr/>
        <a:lstStyle/>
        <a:p>
          <a:r>
            <a:rPr lang="en-US" b="0" i="0"/>
            <a:t>What are all times highest and lowest profit movie?</a:t>
          </a:r>
          <a:endParaRPr lang="en-US"/>
        </a:p>
      </dgm:t>
    </dgm:pt>
    <dgm:pt modelId="{9416F236-34BC-481F-B44C-62546CC46186}" type="parTrans" cxnId="{8212C502-BE40-4857-A721-054020ECD230}">
      <dgm:prSet/>
      <dgm:spPr/>
      <dgm:t>
        <a:bodyPr/>
        <a:lstStyle/>
        <a:p>
          <a:endParaRPr lang="en-US"/>
        </a:p>
      </dgm:t>
    </dgm:pt>
    <dgm:pt modelId="{6E7E758B-74E4-4ADD-87C0-36F6DCAE8290}" type="sibTrans" cxnId="{8212C502-BE40-4857-A721-054020ECD230}">
      <dgm:prSet/>
      <dgm:spPr/>
      <dgm:t>
        <a:bodyPr/>
        <a:lstStyle/>
        <a:p>
          <a:endParaRPr lang="en-US"/>
        </a:p>
      </dgm:t>
    </dgm:pt>
    <dgm:pt modelId="{9088928D-B14F-4F09-B7ED-6E135E6B14A8}">
      <dgm:prSet/>
      <dgm:spPr/>
      <dgm:t>
        <a:bodyPr/>
        <a:lstStyle/>
        <a:p>
          <a:r>
            <a:rPr lang="en-US" b="0" i="0"/>
            <a:t>What is all times top 10 movies which earn the highest profit?</a:t>
          </a:r>
          <a:endParaRPr lang="en-US"/>
        </a:p>
      </dgm:t>
    </dgm:pt>
    <dgm:pt modelId="{691C70B1-5F50-49BA-ABE9-65FEDD6DD4D9}" type="parTrans" cxnId="{86ECEF1D-96D7-4348-A900-5C641FC7501B}">
      <dgm:prSet/>
      <dgm:spPr/>
      <dgm:t>
        <a:bodyPr/>
        <a:lstStyle/>
        <a:p>
          <a:endParaRPr lang="en-US"/>
        </a:p>
      </dgm:t>
    </dgm:pt>
    <dgm:pt modelId="{F3AFBB69-685C-4DC4-B9AF-D92AFA91C55E}" type="sibTrans" cxnId="{86ECEF1D-96D7-4348-A900-5C641FC7501B}">
      <dgm:prSet/>
      <dgm:spPr/>
      <dgm:t>
        <a:bodyPr/>
        <a:lstStyle/>
        <a:p>
          <a:endParaRPr lang="en-US"/>
        </a:p>
      </dgm:t>
    </dgm:pt>
    <dgm:pt modelId="{729C595B-CAE2-4311-AFCF-F99E7949F0DB}">
      <dgm:prSet/>
      <dgm:spPr/>
      <dgm:t>
        <a:bodyPr/>
        <a:lstStyle/>
        <a:p>
          <a:r>
            <a:rPr lang="en-US" b="0" i="0"/>
            <a:t>What is the all times highest and lowest budget movie?</a:t>
          </a:r>
          <a:endParaRPr lang="en-US"/>
        </a:p>
      </dgm:t>
    </dgm:pt>
    <dgm:pt modelId="{920837AA-790F-4045-BD7E-DFE75DC76A43}" type="parTrans" cxnId="{50B16F18-65E7-4512-B9E0-97C1F11FFEC6}">
      <dgm:prSet/>
      <dgm:spPr/>
      <dgm:t>
        <a:bodyPr/>
        <a:lstStyle/>
        <a:p>
          <a:endParaRPr lang="en-US"/>
        </a:p>
      </dgm:t>
    </dgm:pt>
    <dgm:pt modelId="{B11D6F47-E0A6-4D6E-A569-6B92BE90DBFD}" type="sibTrans" cxnId="{50B16F18-65E7-4512-B9E0-97C1F11FFEC6}">
      <dgm:prSet/>
      <dgm:spPr/>
      <dgm:t>
        <a:bodyPr/>
        <a:lstStyle/>
        <a:p>
          <a:endParaRPr lang="en-US"/>
        </a:p>
      </dgm:t>
    </dgm:pt>
    <dgm:pt modelId="{524EDF55-B337-447C-8982-38A1B47AAAA0}">
      <dgm:prSet/>
      <dgm:spPr/>
      <dgm:t>
        <a:bodyPr/>
        <a:lstStyle/>
        <a:p>
          <a:r>
            <a:rPr lang="en-US" b="0" i="0"/>
            <a:t>What is all times top 10 movies which have the highest budget?</a:t>
          </a:r>
          <a:endParaRPr lang="en-US"/>
        </a:p>
      </dgm:t>
    </dgm:pt>
    <dgm:pt modelId="{2357983A-2D05-4042-A386-6652951FFE02}" type="parTrans" cxnId="{2FC552AC-569D-4D43-89DD-1126A695FCF2}">
      <dgm:prSet/>
      <dgm:spPr/>
      <dgm:t>
        <a:bodyPr/>
        <a:lstStyle/>
        <a:p>
          <a:endParaRPr lang="en-US"/>
        </a:p>
      </dgm:t>
    </dgm:pt>
    <dgm:pt modelId="{3C6C1ECA-936C-40B2-941A-F56CEC79CA30}" type="sibTrans" cxnId="{2FC552AC-569D-4D43-89DD-1126A695FCF2}">
      <dgm:prSet/>
      <dgm:spPr/>
      <dgm:t>
        <a:bodyPr/>
        <a:lstStyle/>
        <a:p>
          <a:endParaRPr lang="en-US"/>
        </a:p>
      </dgm:t>
    </dgm:pt>
    <dgm:pt modelId="{F9C13357-D16A-4B2F-BAE7-0DC9B4550787}">
      <dgm:prSet/>
      <dgm:spPr/>
      <dgm:t>
        <a:bodyPr/>
        <a:lstStyle/>
        <a:p>
          <a:r>
            <a:rPr lang="en-US" b="0" i="0"/>
            <a:t>What is the All times highest and lowest revenue movie?</a:t>
          </a:r>
          <a:endParaRPr lang="en-US"/>
        </a:p>
      </dgm:t>
    </dgm:pt>
    <dgm:pt modelId="{858A4122-6028-48AD-8EB8-9178EFBD2D49}" type="parTrans" cxnId="{4760DE1B-F5E1-4128-87D3-AEAA91C77903}">
      <dgm:prSet/>
      <dgm:spPr/>
      <dgm:t>
        <a:bodyPr/>
        <a:lstStyle/>
        <a:p>
          <a:endParaRPr lang="en-US"/>
        </a:p>
      </dgm:t>
    </dgm:pt>
    <dgm:pt modelId="{8FC884B4-E6F4-4A8B-8203-C8EF8D13AF7E}" type="sibTrans" cxnId="{4760DE1B-F5E1-4128-87D3-AEAA91C77903}">
      <dgm:prSet/>
      <dgm:spPr/>
      <dgm:t>
        <a:bodyPr/>
        <a:lstStyle/>
        <a:p>
          <a:endParaRPr lang="en-US"/>
        </a:p>
      </dgm:t>
    </dgm:pt>
    <dgm:pt modelId="{673BE794-181E-42C3-A39B-A54F12EB7B67}">
      <dgm:prSet/>
      <dgm:spPr/>
      <dgm:t>
        <a:bodyPr/>
        <a:lstStyle/>
        <a:p>
          <a:r>
            <a:rPr lang="en-US" b="0" i="0"/>
            <a:t>What is all times top 10 movies which have the highest revenue?</a:t>
          </a:r>
          <a:endParaRPr lang="en-US"/>
        </a:p>
      </dgm:t>
    </dgm:pt>
    <dgm:pt modelId="{7932CF50-45B7-4EF0-878E-594D1EBA23A5}" type="parTrans" cxnId="{D7450518-4AB5-436F-B017-6EBEF2DA1053}">
      <dgm:prSet/>
      <dgm:spPr/>
      <dgm:t>
        <a:bodyPr/>
        <a:lstStyle/>
        <a:p>
          <a:endParaRPr lang="en-US"/>
        </a:p>
      </dgm:t>
    </dgm:pt>
    <dgm:pt modelId="{CDBACDE7-5937-484B-8033-850FBE6D84C5}" type="sibTrans" cxnId="{D7450518-4AB5-436F-B017-6EBEF2DA1053}">
      <dgm:prSet/>
      <dgm:spPr/>
      <dgm:t>
        <a:bodyPr/>
        <a:lstStyle/>
        <a:p>
          <a:endParaRPr lang="en-US"/>
        </a:p>
      </dgm:t>
    </dgm:pt>
    <dgm:pt modelId="{FEF5FFF0-9396-49CA-B38F-FA32571DA8B9}">
      <dgm:prSet/>
      <dgm:spPr/>
      <dgm:t>
        <a:bodyPr/>
        <a:lstStyle/>
        <a:p>
          <a:r>
            <a:rPr lang="en-US" b="0" i="0"/>
            <a:t>What is the All most popular and least popular movie?</a:t>
          </a:r>
          <a:endParaRPr lang="en-US"/>
        </a:p>
      </dgm:t>
    </dgm:pt>
    <dgm:pt modelId="{4E0BEA98-93AA-4A8D-8DFB-63330B1A69BA}" type="parTrans" cxnId="{AFF88C34-E622-4CCE-AFC3-1101B2F61715}">
      <dgm:prSet/>
      <dgm:spPr/>
      <dgm:t>
        <a:bodyPr/>
        <a:lstStyle/>
        <a:p>
          <a:endParaRPr lang="en-US"/>
        </a:p>
      </dgm:t>
    </dgm:pt>
    <dgm:pt modelId="{76DDFBA9-0D11-4BF1-97A1-D2B31EFE7982}" type="sibTrans" cxnId="{AFF88C34-E622-4CCE-AFC3-1101B2F61715}">
      <dgm:prSet/>
      <dgm:spPr/>
      <dgm:t>
        <a:bodyPr/>
        <a:lstStyle/>
        <a:p>
          <a:endParaRPr lang="en-US"/>
        </a:p>
      </dgm:t>
    </dgm:pt>
    <dgm:pt modelId="{33EF2857-9D26-4B9C-87FD-67EB45945E80}">
      <dgm:prSet/>
      <dgm:spPr/>
      <dgm:t>
        <a:bodyPr/>
        <a:lstStyle/>
        <a:p>
          <a:r>
            <a:rPr lang="en-US" b="0" i="0"/>
            <a:t>What is all times top 10 most popular which movie?</a:t>
          </a:r>
          <a:endParaRPr lang="en-US"/>
        </a:p>
      </dgm:t>
    </dgm:pt>
    <dgm:pt modelId="{B2E4B25F-7A32-41CD-B756-F274D381D84F}" type="parTrans" cxnId="{8D7040ED-C3ED-4E68-B829-B7BDA257108D}">
      <dgm:prSet/>
      <dgm:spPr/>
      <dgm:t>
        <a:bodyPr/>
        <a:lstStyle/>
        <a:p>
          <a:endParaRPr lang="en-US"/>
        </a:p>
      </dgm:t>
    </dgm:pt>
    <dgm:pt modelId="{18CE160D-D6D0-41C3-A309-D94AC6AC1DC7}" type="sibTrans" cxnId="{8D7040ED-C3ED-4E68-B829-B7BDA257108D}">
      <dgm:prSet/>
      <dgm:spPr/>
      <dgm:t>
        <a:bodyPr/>
        <a:lstStyle/>
        <a:p>
          <a:endParaRPr lang="en-US"/>
        </a:p>
      </dgm:t>
    </dgm:pt>
    <dgm:pt modelId="{D2953CA3-3010-4947-8A0C-790F79E30545}" type="pres">
      <dgm:prSet presAssocID="{9FFBAB60-1F9B-4817-81F0-D1EB5013C1DE}" presName="vert0" presStyleCnt="0">
        <dgm:presLayoutVars>
          <dgm:dir/>
          <dgm:animOne val="branch"/>
          <dgm:animLvl val="lvl"/>
        </dgm:presLayoutVars>
      </dgm:prSet>
      <dgm:spPr/>
    </dgm:pt>
    <dgm:pt modelId="{344F5A85-5845-4AEB-BCD2-F57D94C53AB0}" type="pres">
      <dgm:prSet presAssocID="{3C825403-B0B1-492A-BAEF-5E9352048364}" presName="thickLine" presStyleLbl="alignNode1" presStyleIdx="0" presStyleCnt="8"/>
      <dgm:spPr/>
    </dgm:pt>
    <dgm:pt modelId="{C16C0433-E11C-4F29-BC54-44DEFE4E60CA}" type="pres">
      <dgm:prSet presAssocID="{3C825403-B0B1-492A-BAEF-5E9352048364}" presName="horz1" presStyleCnt="0"/>
      <dgm:spPr/>
    </dgm:pt>
    <dgm:pt modelId="{9C4D85E8-DE5A-4EEF-B8D7-BF6E6D414EB9}" type="pres">
      <dgm:prSet presAssocID="{3C825403-B0B1-492A-BAEF-5E9352048364}" presName="tx1" presStyleLbl="revTx" presStyleIdx="0" presStyleCnt="8"/>
      <dgm:spPr/>
    </dgm:pt>
    <dgm:pt modelId="{BC979FB9-369D-4985-96F2-2293F206C8A8}" type="pres">
      <dgm:prSet presAssocID="{3C825403-B0B1-492A-BAEF-5E9352048364}" presName="vert1" presStyleCnt="0"/>
      <dgm:spPr/>
    </dgm:pt>
    <dgm:pt modelId="{12E307B0-91E4-4BA9-B59D-4603B24FF651}" type="pres">
      <dgm:prSet presAssocID="{9088928D-B14F-4F09-B7ED-6E135E6B14A8}" presName="thickLine" presStyleLbl="alignNode1" presStyleIdx="1" presStyleCnt="8"/>
      <dgm:spPr/>
    </dgm:pt>
    <dgm:pt modelId="{8818B627-BDA4-41D1-833B-E6F8A00F2DC2}" type="pres">
      <dgm:prSet presAssocID="{9088928D-B14F-4F09-B7ED-6E135E6B14A8}" presName="horz1" presStyleCnt="0"/>
      <dgm:spPr/>
    </dgm:pt>
    <dgm:pt modelId="{FEE26972-10D4-47BE-8FC7-45E0E18DECDA}" type="pres">
      <dgm:prSet presAssocID="{9088928D-B14F-4F09-B7ED-6E135E6B14A8}" presName="tx1" presStyleLbl="revTx" presStyleIdx="1" presStyleCnt="8"/>
      <dgm:spPr/>
    </dgm:pt>
    <dgm:pt modelId="{7169BE51-A419-4556-A9F5-B0293FCB1482}" type="pres">
      <dgm:prSet presAssocID="{9088928D-B14F-4F09-B7ED-6E135E6B14A8}" presName="vert1" presStyleCnt="0"/>
      <dgm:spPr/>
    </dgm:pt>
    <dgm:pt modelId="{3A50B8CC-6ACA-41FF-9D75-AB3C6AA4331B}" type="pres">
      <dgm:prSet presAssocID="{729C595B-CAE2-4311-AFCF-F99E7949F0DB}" presName="thickLine" presStyleLbl="alignNode1" presStyleIdx="2" presStyleCnt="8"/>
      <dgm:spPr/>
    </dgm:pt>
    <dgm:pt modelId="{AEE3E26E-48F4-4BB8-83F6-094C4D55CD4F}" type="pres">
      <dgm:prSet presAssocID="{729C595B-CAE2-4311-AFCF-F99E7949F0DB}" presName="horz1" presStyleCnt="0"/>
      <dgm:spPr/>
    </dgm:pt>
    <dgm:pt modelId="{F83AD953-ECAD-4DF3-944D-9DBE74203FF9}" type="pres">
      <dgm:prSet presAssocID="{729C595B-CAE2-4311-AFCF-F99E7949F0DB}" presName="tx1" presStyleLbl="revTx" presStyleIdx="2" presStyleCnt="8"/>
      <dgm:spPr/>
    </dgm:pt>
    <dgm:pt modelId="{6DED0E66-A1CA-49C7-B1DB-BE760D613B39}" type="pres">
      <dgm:prSet presAssocID="{729C595B-CAE2-4311-AFCF-F99E7949F0DB}" presName="vert1" presStyleCnt="0"/>
      <dgm:spPr/>
    </dgm:pt>
    <dgm:pt modelId="{9CD412E4-718E-41C8-B0E2-DB551705C36B}" type="pres">
      <dgm:prSet presAssocID="{524EDF55-B337-447C-8982-38A1B47AAAA0}" presName="thickLine" presStyleLbl="alignNode1" presStyleIdx="3" presStyleCnt="8"/>
      <dgm:spPr/>
    </dgm:pt>
    <dgm:pt modelId="{CDAE2E76-6B78-4F09-BE38-0C4AB3EB60BA}" type="pres">
      <dgm:prSet presAssocID="{524EDF55-B337-447C-8982-38A1B47AAAA0}" presName="horz1" presStyleCnt="0"/>
      <dgm:spPr/>
    </dgm:pt>
    <dgm:pt modelId="{D047C638-03C6-4655-8AFF-38D6CD023B29}" type="pres">
      <dgm:prSet presAssocID="{524EDF55-B337-447C-8982-38A1B47AAAA0}" presName="tx1" presStyleLbl="revTx" presStyleIdx="3" presStyleCnt="8"/>
      <dgm:spPr/>
    </dgm:pt>
    <dgm:pt modelId="{29CF26ED-9BBB-4BE9-9206-AC690398D4BB}" type="pres">
      <dgm:prSet presAssocID="{524EDF55-B337-447C-8982-38A1B47AAAA0}" presName="vert1" presStyleCnt="0"/>
      <dgm:spPr/>
    </dgm:pt>
    <dgm:pt modelId="{AC16D36D-8EFA-4932-9F3F-D0CF47AC915B}" type="pres">
      <dgm:prSet presAssocID="{F9C13357-D16A-4B2F-BAE7-0DC9B4550787}" presName="thickLine" presStyleLbl="alignNode1" presStyleIdx="4" presStyleCnt="8"/>
      <dgm:spPr/>
    </dgm:pt>
    <dgm:pt modelId="{F65DE25A-FDE4-4967-A377-2FE89AEFAD35}" type="pres">
      <dgm:prSet presAssocID="{F9C13357-D16A-4B2F-BAE7-0DC9B4550787}" presName="horz1" presStyleCnt="0"/>
      <dgm:spPr/>
    </dgm:pt>
    <dgm:pt modelId="{AD785308-B096-45C6-83EE-2E79A3EF3322}" type="pres">
      <dgm:prSet presAssocID="{F9C13357-D16A-4B2F-BAE7-0DC9B4550787}" presName="tx1" presStyleLbl="revTx" presStyleIdx="4" presStyleCnt="8"/>
      <dgm:spPr/>
    </dgm:pt>
    <dgm:pt modelId="{E94555BB-33B1-454E-91C1-A49A50127436}" type="pres">
      <dgm:prSet presAssocID="{F9C13357-D16A-4B2F-BAE7-0DC9B4550787}" presName="vert1" presStyleCnt="0"/>
      <dgm:spPr/>
    </dgm:pt>
    <dgm:pt modelId="{821E023C-E00C-4198-BAFC-ABD386204622}" type="pres">
      <dgm:prSet presAssocID="{673BE794-181E-42C3-A39B-A54F12EB7B67}" presName="thickLine" presStyleLbl="alignNode1" presStyleIdx="5" presStyleCnt="8"/>
      <dgm:spPr/>
    </dgm:pt>
    <dgm:pt modelId="{DDF09DF9-AC50-4BB3-8D48-C1A101BAA3E8}" type="pres">
      <dgm:prSet presAssocID="{673BE794-181E-42C3-A39B-A54F12EB7B67}" presName="horz1" presStyleCnt="0"/>
      <dgm:spPr/>
    </dgm:pt>
    <dgm:pt modelId="{9EAB5B57-40BA-4E1C-909D-F919BC5C76E0}" type="pres">
      <dgm:prSet presAssocID="{673BE794-181E-42C3-A39B-A54F12EB7B67}" presName="tx1" presStyleLbl="revTx" presStyleIdx="5" presStyleCnt="8"/>
      <dgm:spPr/>
    </dgm:pt>
    <dgm:pt modelId="{C97D2393-B659-4504-9727-0201F858C5CA}" type="pres">
      <dgm:prSet presAssocID="{673BE794-181E-42C3-A39B-A54F12EB7B67}" presName="vert1" presStyleCnt="0"/>
      <dgm:spPr/>
    </dgm:pt>
    <dgm:pt modelId="{BF26A70C-4C62-40E4-B475-048BBC2C305E}" type="pres">
      <dgm:prSet presAssocID="{FEF5FFF0-9396-49CA-B38F-FA32571DA8B9}" presName="thickLine" presStyleLbl="alignNode1" presStyleIdx="6" presStyleCnt="8"/>
      <dgm:spPr/>
    </dgm:pt>
    <dgm:pt modelId="{CFA0CFC3-09D2-497C-9C9D-65408D62096A}" type="pres">
      <dgm:prSet presAssocID="{FEF5FFF0-9396-49CA-B38F-FA32571DA8B9}" presName="horz1" presStyleCnt="0"/>
      <dgm:spPr/>
    </dgm:pt>
    <dgm:pt modelId="{4C64BCD9-AC01-4E5D-A00F-C41D2521A397}" type="pres">
      <dgm:prSet presAssocID="{FEF5FFF0-9396-49CA-B38F-FA32571DA8B9}" presName="tx1" presStyleLbl="revTx" presStyleIdx="6" presStyleCnt="8"/>
      <dgm:spPr/>
    </dgm:pt>
    <dgm:pt modelId="{3C0B3E4C-CED9-4784-856C-BD82AD9B96F2}" type="pres">
      <dgm:prSet presAssocID="{FEF5FFF0-9396-49CA-B38F-FA32571DA8B9}" presName="vert1" presStyleCnt="0"/>
      <dgm:spPr/>
    </dgm:pt>
    <dgm:pt modelId="{FF761CB2-794F-4864-A497-E1DBB49E96B1}" type="pres">
      <dgm:prSet presAssocID="{33EF2857-9D26-4B9C-87FD-67EB45945E80}" presName="thickLine" presStyleLbl="alignNode1" presStyleIdx="7" presStyleCnt="8"/>
      <dgm:spPr/>
    </dgm:pt>
    <dgm:pt modelId="{AE12997F-34ED-4482-96E1-6BD8E813A0E6}" type="pres">
      <dgm:prSet presAssocID="{33EF2857-9D26-4B9C-87FD-67EB45945E80}" presName="horz1" presStyleCnt="0"/>
      <dgm:spPr/>
    </dgm:pt>
    <dgm:pt modelId="{118D38C8-01C4-4A02-95B3-F93BF59969C4}" type="pres">
      <dgm:prSet presAssocID="{33EF2857-9D26-4B9C-87FD-67EB45945E80}" presName="tx1" presStyleLbl="revTx" presStyleIdx="7" presStyleCnt="8"/>
      <dgm:spPr/>
    </dgm:pt>
    <dgm:pt modelId="{AAE79D73-8E1D-4EFF-A505-EB529BEB50AE}" type="pres">
      <dgm:prSet presAssocID="{33EF2857-9D26-4B9C-87FD-67EB45945E80}" presName="vert1" presStyleCnt="0"/>
      <dgm:spPr/>
    </dgm:pt>
  </dgm:ptLst>
  <dgm:cxnLst>
    <dgm:cxn modelId="{8212C502-BE40-4857-A721-054020ECD230}" srcId="{9FFBAB60-1F9B-4817-81F0-D1EB5013C1DE}" destId="{3C825403-B0B1-492A-BAEF-5E9352048364}" srcOrd="0" destOrd="0" parTransId="{9416F236-34BC-481F-B44C-62546CC46186}" sibTransId="{6E7E758B-74E4-4ADD-87C0-36F6DCAE8290}"/>
    <dgm:cxn modelId="{29A88313-CF26-45AF-93AF-FD0DFBD044A2}" type="presOf" srcId="{729C595B-CAE2-4311-AFCF-F99E7949F0DB}" destId="{F83AD953-ECAD-4DF3-944D-9DBE74203FF9}" srcOrd="0" destOrd="0" presId="urn:microsoft.com/office/officeart/2008/layout/LinedList"/>
    <dgm:cxn modelId="{C6A7BA15-E591-4DCF-8B96-747BA38F6DC9}" type="presOf" srcId="{673BE794-181E-42C3-A39B-A54F12EB7B67}" destId="{9EAB5B57-40BA-4E1C-909D-F919BC5C76E0}" srcOrd="0" destOrd="0" presId="urn:microsoft.com/office/officeart/2008/layout/LinedList"/>
    <dgm:cxn modelId="{D7450518-4AB5-436F-B017-6EBEF2DA1053}" srcId="{9FFBAB60-1F9B-4817-81F0-D1EB5013C1DE}" destId="{673BE794-181E-42C3-A39B-A54F12EB7B67}" srcOrd="5" destOrd="0" parTransId="{7932CF50-45B7-4EF0-878E-594D1EBA23A5}" sibTransId="{CDBACDE7-5937-484B-8033-850FBE6D84C5}"/>
    <dgm:cxn modelId="{50B16F18-65E7-4512-B9E0-97C1F11FFEC6}" srcId="{9FFBAB60-1F9B-4817-81F0-D1EB5013C1DE}" destId="{729C595B-CAE2-4311-AFCF-F99E7949F0DB}" srcOrd="2" destOrd="0" parTransId="{920837AA-790F-4045-BD7E-DFE75DC76A43}" sibTransId="{B11D6F47-E0A6-4D6E-A569-6B92BE90DBFD}"/>
    <dgm:cxn modelId="{4760DE1B-F5E1-4128-87D3-AEAA91C77903}" srcId="{9FFBAB60-1F9B-4817-81F0-D1EB5013C1DE}" destId="{F9C13357-D16A-4B2F-BAE7-0DC9B4550787}" srcOrd="4" destOrd="0" parTransId="{858A4122-6028-48AD-8EB8-9178EFBD2D49}" sibTransId="{8FC884B4-E6F4-4A8B-8203-C8EF8D13AF7E}"/>
    <dgm:cxn modelId="{86ECEF1D-96D7-4348-A900-5C641FC7501B}" srcId="{9FFBAB60-1F9B-4817-81F0-D1EB5013C1DE}" destId="{9088928D-B14F-4F09-B7ED-6E135E6B14A8}" srcOrd="1" destOrd="0" parTransId="{691C70B1-5F50-49BA-ABE9-65FEDD6DD4D9}" sibTransId="{F3AFBB69-685C-4DC4-B9AF-D92AFA91C55E}"/>
    <dgm:cxn modelId="{AFF88C34-E622-4CCE-AFC3-1101B2F61715}" srcId="{9FFBAB60-1F9B-4817-81F0-D1EB5013C1DE}" destId="{FEF5FFF0-9396-49CA-B38F-FA32571DA8B9}" srcOrd="6" destOrd="0" parTransId="{4E0BEA98-93AA-4A8D-8DFB-63330B1A69BA}" sibTransId="{76DDFBA9-0D11-4BF1-97A1-D2B31EFE7982}"/>
    <dgm:cxn modelId="{5A92EC70-F284-4B06-8CAA-0D3A539983EB}" type="presOf" srcId="{9FFBAB60-1F9B-4817-81F0-D1EB5013C1DE}" destId="{D2953CA3-3010-4947-8A0C-790F79E30545}" srcOrd="0" destOrd="0" presId="urn:microsoft.com/office/officeart/2008/layout/LinedList"/>
    <dgm:cxn modelId="{A393CA76-B981-4CDA-AC3F-E51DC15E9300}" type="presOf" srcId="{F9C13357-D16A-4B2F-BAE7-0DC9B4550787}" destId="{AD785308-B096-45C6-83EE-2E79A3EF3322}" srcOrd="0" destOrd="0" presId="urn:microsoft.com/office/officeart/2008/layout/LinedList"/>
    <dgm:cxn modelId="{91E5508A-F78F-4E36-AF78-0B1EA8A4E2A0}" type="presOf" srcId="{33EF2857-9D26-4B9C-87FD-67EB45945E80}" destId="{118D38C8-01C4-4A02-95B3-F93BF59969C4}" srcOrd="0" destOrd="0" presId="urn:microsoft.com/office/officeart/2008/layout/LinedList"/>
    <dgm:cxn modelId="{5D05EA98-462E-4A55-B26A-E001028ED369}" type="presOf" srcId="{FEF5FFF0-9396-49CA-B38F-FA32571DA8B9}" destId="{4C64BCD9-AC01-4E5D-A00F-C41D2521A397}" srcOrd="0" destOrd="0" presId="urn:microsoft.com/office/officeart/2008/layout/LinedList"/>
    <dgm:cxn modelId="{95C3D79B-EBEE-4B4B-9D2D-30BCD291B119}" type="presOf" srcId="{3C825403-B0B1-492A-BAEF-5E9352048364}" destId="{9C4D85E8-DE5A-4EEF-B8D7-BF6E6D414EB9}" srcOrd="0" destOrd="0" presId="urn:microsoft.com/office/officeart/2008/layout/LinedList"/>
    <dgm:cxn modelId="{2FC552AC-569D-4D43-89DD-1126A695FCF2}" srcId="{9FFBAB60-1F9B-4817-81F0-D1EB5013C1DE}" destId="{524EDF55-B337-447C-8982-38A1B47AAAA0}" srcOrd="3" destOrd="0" parTransId="{2357983A-2D05-4042-A386-6652951FFE02}" sibTransId="{3C6C1ECA-936C-40B2-941A-F56CEC79CA30}"/>
    <dgm:cxn modelId="{8D7040ED-C3ED-4E68-B829-B7BDA257108D}" srcId="{9FFBAB60-1F9B-4817-81F0-D1EB5013C1DE}" destId="{33EF2857-9D26-4B9C-87FD-67EB45945E80}" srcOrd="7" destOrd="0" parTransId="{B2E4B25F-7A32-41CD-B756-F274D381D84F}" sibTransId="{18CE160D-D6D0-41C3-A309-D94AC6AC1DC7}"/>
    <dgm:cxn modelId="{B2FF2CF4-C2F8-4B53-A8FE-F15F14BA18C8}" type="presOf" srcId="{524EDF55-B337-447C-8982-38A1B47AAAA0}" destId="{D047C638-03C6-4655-8AFF-38D6CD023B29}" srcOrd="0" destOrd="0" presId="urn:microsoft.com/office/officeart/2008/layout/LinedList"/>
    <dgm:cxn modelId="{D55638F6-B7C6-4CB6-A75E-BC96EBE6F115}" type="presOf" srcId="{9088928D-B14F-4F09-B7ED-6E135E6B14A8}" destId="{FEE26972-10D4-47BE-8FC7-45E0E18DECDA}" srcOrd="0" destOrd="0" presId="urn:microsoft.com/office/officeart/2008/layout/LinedList"/>
    <dgm:cxn modelId="{B8DC5955-0F03-49D4-A51B-6DB244D0493E}" type="presParOf" srcId="{D2953CA3-3010-4947-8A0C-790F79E30545}" destId="{344F5A85-5845-4AEB-BCD2-F57D94C53AB0}" srcOrd="0" destOrd="0" presId="urn:microsoft.com/office/officeart/2008/layout/LinedList"/>
    <dgm:cxn modelId="{5857EC4A-7FC7-445D-A2D5-3B2446F11E26}" type="presParOf" srcId="{D2953CA3-3010-4947-8A0C-790F79E30545}" destId="{C16C0433-E11C-4F29-BC54-44DEFE4E60CA}" srcOrd="1" destOrd="0" presId="urn:microsoft.com/office/officeart/2008/layout/LinedList"/>
    <dgm:cxn modelId="{C178B0B6-D72E-4163-8680-A45228DE6BB3}" type="presParOf" srcId="{C16C0433-E11C-4F29-BC54-44DEFE4E60CA}" destId="{9C4D85E8-DE5A-4EEF-B8D7-BF6E6D414EB9}" srcOrd="0" destOrd="0" presId="urn:microsoft.com/office/officeart/2008/layout/LinedList"/>
    <dgm:cxn modelId="{C6835041-344E-487C-8194-185492C4B351}" type="presParOf" srcId="{C16C0433-E11C-4F29-BC54-44DEFE4E60CA}" destId="{BC979FB9-369D-4985-96F2-2293F206C8A8}" srcOrd="1" destOrd="0" presId="urn:microsoft.com/office/officeart/2008/layout/LinedList"/>
    <dgm:cxn modelId="{73700506-A92B-4891-9547-FCC05E9336EF}" type="presParOf" srcId="{D2953CA3-3010-4947-8A0C-790F79E30545}" destId="{12E307B0-91E4-4BA9-B59D-4603B24FF651}" srcOrd="2" destOrd="0" presId="urn:microsoft.com/office/officeart/2008/layout/LinedList"/>
    <dgm:cxn modelId="{431768DD-A3A7-4541-A88F-6636433EC001}" type="presParOf" srcId="{D2953CA3-3010-4947-8A0C-790F79E30545}" destId="{8818B627-BDA4-41D1-833B-E6F8A00F2DC2}" srcOrd="3" destOrd="0" presId="urn:microsoft.com/office/officeart/2008/layout/LinedList"/>
    <dgm:cxn modelId="{9F1BF2C3-6D11-4E36-898A-74AB95DEABD5}" type="presParOf" srcId="{8818B627-BDA4-41D1-833B-E6F8A00F2DC2}" destId="{FEE26972-10D4-47BE-8FC7-45E0E18DECDA}" srcOrd="0" destOrd="0" presId="urn:microsoft.com/office/officeart/2008/layout/LinedList"/>
    <dgm:cxn modelId="{89D930F4-45A0-4B7D-933A-D2423CD4CC51}" type="presParOf" srcId="{8818B627-BDA4-41D1-833B-E6F8A00F2DC2}" destId="{7169BE51-A419-4556-A9F5-B0293FCB1482}" srcOrd="1" destOrd="0" presId="urn:microsoft.com/office/officeart/2008/layout/LinedList"/>
    <dgm:cxn modelId="{EC7F0C73-6E30-41C3-9439-7E5B0298C9B4}" type="presParOf" srcId="{D2953CA3-3010-4947-8A0C-790F79E30545}" destId="{3A50B8CC-6ACA-41FF-9D75-AB3C6AA4331B}" srcOrd="4" destOrd="0" presId="urn:microsoft.com/office/officeart/2008/layout/LinedList"/>
    <dgm:cxn modelId="{B637674F-3891-4233-AACE-677E8A91B9CB}" type="presParOf" srcId="{D2953CA3-3010-4947-8A0C-790F79E30545}" destId="{AEE3E26E-48F4-4BB8-83F6-094C4D55CD4F}" srcOrd="5" destOrd="0" presId="urn:microsoft.com/office/officeart/2008/layout/LinedList"/>
    <dgm:cxn modelId="{2455FB58-042D-4431-AC26-C253F3A2B051}" type="presParOf" srcId="{AEE3E26E-48F4-4BB8-83F6-094C4D55CD4F}" destId="{F83AD953-ECAD-4DF3-944D-9DBE74203FF9}" srcOrd="0" destOrd="0" presId="urn:microsoft.com/office/officeart/2008/layout/LinedList"/>
    <dgm:cxn modelId="{F7B0B653-EE5F-4200-AC0C-B65E2A952B3B}" type="presParOf" srcId="{AEE3E26E-48F4-4BB8-83F6-094C4D55CD4F}" destId="{6DED0E66-A1CA-49C7-B1DB-BE760D613B39}" srcOrd="1" destOrd="0" presId="urn:microsoft.com/office/officeart/2008/layout/LinedList"/>
    <dgm:cxn modelId="{B776A8A9-0353-4AAA-BC49-E6BF8EF5B72E}" type="presParOf" srcId="{D2953CA3-3010-4947-8A0C-790F79E30545}" destId="{9CD412E4-718E-41C8-B0E2-DB551705C36B}" srcOrd="6" destOrd="0" presId="urn:microsoft.com/office/officeart/2008/layout/LinedList"/>
    <dgm:cxn modelId="{56AFA99D-4ED0-48FB-8B64-C28E6722F3A4}" type="presParOf" srcId="{D2953CA3-3010-4947-8A0C-790F79E30545}" destId="{CDAE2E76-6B78-4F09-BE38-0C4AB3EB60BA}" srcOrd="7" destOrd="0" presId="urn:microsoft.com/office/officeart/2008/layout/LinedList"/>
    <dgm:cxn modelId="{D7726B8E-91F2-49C1-89CA-1CF9ADB3A902}" type="presParOf" srcId="{CDAE2E76-6B78-4F09-BE38-0C4AB3EB60BA}" destId="{D047C638-03C6-4655-8AFF-38D6CD023B29}" srcOrd="0" destOrd="0" presId="urn:microsoft.com/office/officeart/2008/layout/LinedList"/>
    <dgm:cxn modelId="{9C031B73-BD02-4CE3-A3E7-FF8F57163AA8}" type="presParOf" srcId="{CDAE2E76-6B78-4F09-BE38-0C4AB3EB60BA}" destId="{29CF26ED-9BBB-4BE9-9206-AC690398D4BB}" srcOrd="1" destOrd="0" presId="urn:microsoft.com/office/officeart/2008/layout/LinedList"/>
    <dgm:cxn modelId="{BDC55B69-A6F7-4144-A8DF-5397FAF926E6}" type="presParOf" srcId="{D2953CA3-3010-4947-8A0C-790F79E30545}" destId="{AC16D36D-8EFA-4932-9F3F-D0CF47AC915B}" srcOrd="8" destOrd="0" presId="urn:microsoft.com/office/officeart/2008/layout/LinedList"/>
    <dgm:cxn modelId="{AD6468D1-393C-47A2-BF89-8A1CA274C6BE}" type="presParOf" srcId="{D2953CA3-3010-4947-8A0C-790F79E30545}" destId="{F65DE25A-FDE4-4967-A377-2FE89AEFAD35}" srcOrd="9" destOrd="0" presId="urn:microsoft.com/office/officeart/2008/layout/LinedList"/>
    <dgm:cxn modelId="{9A911E65-7D28-4849-A11D-AE314615660C}" type="presParOf" srcId="{F65DE25A-FDE4-4967-A377-2FE89AEFAD35}" destId="{AD785308-B096-45C6-83EE-2E79A3EF3322}" srcOrd="0" destOrd="0" presId="urn:microsoft.com/office/officeart/2008/layout/LinedList"/>
    <dgm:cxn modelId="{C8CC01C2-F2DC-49C4-96B0-7376FAE74EE3}" type="presParOf" srcId="{F65DE25A-FDE4-4967-A377-2FE89AEFAD35}" destId="{E94555BB-33B1-454E-91C1-A49A50127436}" srcOrd="1" destOrd="0" presId="urn:microsoft.com/office/officeart/2008/layout/LinedList"/>
    <dgm:cxn modelId="{7D06E574-0752-46F2-811D-A406EDD1EF82}" type="presParOf" srcId="{D2953CA3-3010-4947-8A0C-790F79E30545}" destId="{821E023C-E00C-4198-BAFC-ABD386204622}" srcOrd="10" destOrd="0" presId="urn:microsoft.com/office/officeart/2008/layout/LinedList"/>
    <dgm:cxn modelId="{E75BE5D5-0BB4-44B1-A836-41119B0C67F1}" type="presParOf" srcId="{D2953CA3-3010-4947-8A0C-790F79E30545}" destId="{DDF09DF9-AC50-4BB3-8D48-C1A101BAA3E8}" srcOrd="11" destOrd="0" presId="urn:microsoft.com/office/officeart/2008/layout/LinedList"/>
    <dgm:cxn modelId="{3201BFE1-F0AB-451B-A85A-144B94D56D0E}" type="presParOf" srcId="{DDF09DF9-AC50-4BB3-8D48-C1A101BAA3E8}" destId="{9EAB5B57-40BA-4E1C-909D-F919BC5C76E0}" srcOrd="0" destOrd="0" presId="urn:microsoft.com/office/officeart/2008/layout/LinedList"/>
    <dgm:cxn modelId="{54234FAF-43AC-4776-94D4-03A9B6015EC0}" type="presParOf" srcId="{DDF09DF9-AC50-4BB3-8D48-C1A101BAA3E8}" destId="{C97D2393-B659-4504-9727-0201F858C5CA}" srcOrd="1" destOrd="0" presId="urn:microsoft.com/office/officeart/2008/layout/LinedList"/>
    <dgm:cxn modelId="{B4DD8558-753E-4BAB-AC5C-7AEDBA31493B}" type="presParOf" srcId="{D2953CA3-3010-4947-8A0C-790F79E30545}" destId="{BF26A70C-4C62-40E4-B475-048BBC2C305E}" srcOrd="12" destOrd="0" presId="urn:microsoft.com/office/officeart/2008/layout/LinedList"/>
    <dgm:cxn modelId="{296D7EC2-D0F8-49DF-BD99-75B0A396989D}" type="presParOf" srcId="{D2953CA3-3010-4947-8A0C-790F79E30545}" destId="{CFA0CFC3-09D2-497C-9C9D-65408D62096A}" srcOrd="13" destOrd="0" presId="urn:microsoft.com/office/officeart/2008/layout/LinedList"/>
    <dgm:cxn modelId="{B37D913C-48AB-48E0-814A-FB0F229EBC5D}" type="presParOf" srcId="{CFA0CFC3-09D2-497C-9C9D-65408D62096A}" destId="{4C64BCD9-AC01-4E5D-A00F-C41D2521A397}" srcOrd="0" destOrd="0" presId="urn:microsoft.com/office/officeart/2008/layout/LinedList"/>
    <dgm:cxn modelId="{3820FA0A-CE90-426E-ACED-E7D0E887AC78}" type="presParOf" srcId="{CFA0CFC3-09D2-497C-9C9D-65408D62096A}" destId="{3C0B3E4C-CED9-4784-856C-BD82AD9B96F2}" srcOrd="1" destOrd="0" presId="urn:microsoft.com/office/officeart/2008/layout/LinedList"/>
    <dgm:cxn modelId="{00619DC4-39F9-4F17-8DC3-D6EAA18AFE8B}" type="presParOf" srcId="{D2953CA3-3010-4947-8A0C-790F79E30545}" destId="{FF761CB2-794F-4864-A497-E1DBB49E96B1}" srcOrd="14" destOrd="0" presId="urn:microsoft.com/office/officeart/2008/layout/LinedList"/>
    <dgm:cxn modelId="{9CA46877-1729-43ED-9B14-4E1A72E5744A}" type="presParOf" srcId="{D2953CA3-3010-4947-8A0C-790F79E30545}" destId="{AE12997F-34ED-4482-96E1-6BD8E813A0E6}" srcOrd="15" destOrd="0" presId="urn:microsoft.com/office/officeart/2008/layout/LinedList"/>
    <dgm:cxn modelId="{B26410E6-59BF-46BC-BA24-75FE3D2CCF70}" type="presParOf" srcId="{AE12997F-34ED-4482-96E1-6BD8E813A0E6}" destId="{118D38C8-01C4-4A02-95B3-F93BF59969C4}" srcOrd="0" destOrd="0" presId="urn:microsoft.com/office/officeart/2008/layout/LinedList"/>
    <dgm:cxn modelId="{ECC7E7E2-4F2D-487B-9972-210B9435D519}" type="presParOf" srcId="{AE12997F-34ED-4482-96E1-6BD8E813A0E6}" destId="{AAE79D73-8E1D-4EFF-A505-EB529BEB50AE}" srcOrd="1" destOrd="0" presId="urn:microsoft.com/office/officeart/2008/layout/LinedList"/>
  </dgm:cxnLst>
  <dgm:bg>
    <a:solidFill>
      <a:schemeClr val="bg1"/>
    </a:solidFill>
    <a:effectLst>
      <a:outerShdw blurRad="50800" dist="50800" dir="5400000" algn="ctr" rotWithShape="0">
        <a:schemeClr val="accent2">
          <a:lumMod val="60000"/>
          <a:lumOff val="40000"/>
        </a:scheme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C453B6-2225-4205-B682-4BA24886888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BBB2BF1-673B-472E-9161-3475078C4869}">
      <dgm:prSet/>
      <dgm:spPr/>
      <dgm:t>
        <a:bodyPr/>
        <a:lstStyle/>
        <a:p>
          <a:r>
            <a:rPr lang="en-US" b="0" i="0"/>
            <a:t>how does budget affect revenue?</a:t>
          </a:r>
          <a:endParaRPr lang="en-US"/>
        </a:p>
      </dgm:t>
    </dgm:pt>
    <dgm:pt modelId="{FED12055-95F7-4AE8-8BE0-84AB281B8852}" type="parTrans" cxnId="{8196055E-91A3-4904-9339-FA3FA0FB77B8}">
      <dgm:prSet/>
      <dgm:spPr/>
      <dgm:t>
        <a:bodyPr/>
        <a:lstStyle/>
        <a:p>
          <a:endParaRPr lang="en-US"/>
        </a:p>
      </dgm:t>
    </dgm:pt>
    <dgm:pt modelId="{9EF1FE7F-3DDF-43AA-9BCE-F9DCB071F815}" type="sibTrans" cxnId="{8196055E-91A3-4904-9339-FA3FA0FB77B8}">
      <dgm:prSet/>
      <dgm:spPr/>
      <dgm:t>
        <a:bodyPr/>
        <a:lstStyle/>
        <a:p>
          <a:endParaRPr lang="en-US"/>
        </a:p>
      </dgm:t>
    </dgm:pt>
    <dgm:pt modelId="{5B7EC8FB-B41F-445A-B001-32546CDC34FA}">
      <dgm:prSet/>
      <dgm:spPr/>
      <dgm:t>
        <a:bodyPr/>
        <a:lstStyle/>
        <a:p>
          <a:r>
            <a:rPr lang="en-US" b="0" i="0"/>
            <a:t>how does budget affect popularity</a:t>
          </a:r>
          <a:endParaRPr lang="en-US"/>
        </a:p>
      </dgm:t>
    </dgm:pt>
    <dgm:pt modelId="{664473FB-B801-4EF4-AA44-D5183B18D504}" type="parTrans" cxnId="{2F05BEA6-9D87-46D5-8E2B-82607E9FEFE8}">
      <dgm:prSet/>
      <dgm:spPr/>
      <dgm:t>
        <a:bodyPr/>
        <a:lstStyle/>
        <a:p>
          <a:endParaRPr lang="en-US"/>
        </a:p>
      </dgm:t>
    </dgm:pt>
    <dgm:pt modelId="{ED713B86-429C-49FD-AB1C-98A99CEA93E5}" type="sibTrans" cxnId="{2F05BEA6-9D87-46D5-8E2B-82607E9FEFE8}">
      <dgm:prSet/>
      <dgm:spPr/>
      <dgm:t>
        <a:bodyPr/>
        <a:lstStyle/>
        <a:p>
          <a:endParaRPr lang="en-US"/>
        </a:p>
      </dgm:t>
    </dgm:pt>
    <dgm:pt modelId="{162DC060-A1A5-420B-AAD7-C5B20C0ADABA}">
      <dgm:prSet/>
      <dgm:spPr/>
      <dgm:t>
        <a:bodyPr/>
        <a:lstStyle/>
        <a:p>
          <a:r>
            <a:rPr lang="en-US" b="0" i="0"/>
            <a:t>does popularity affect profit?</a:t>
          </a:r>
          <a:endParaRPr lang="en-US"/>
        </a:p>
      </dgm:t>
    </dgm:pt>
    <dgm:pt modelId="{A6C0DC6F-8C89-4E44-9E88-486A4ED2232A}" type="parTrans" cxnId="{AE313B3E-6381-41D9-8688-C2C638C2E281}">
      <dgm:prSet/>
      <dgm:spPr/>
      <dgm:t>
        <a:bodyPr/>
        <a:lstStyle/>
        <a:p>
          <a:endParaRPr lang="en-US"/>
        </a:p>
      </dgm:t>
    </dgm:pt>
    <dgm:pt modelId="{A3D26AFB-8AEF-4D71-B34C-9800D4B22208}" type="sibTrans" cxnId="{AE313B3E-6381-41D9-8688-C2C638C2E281}">
      <dgm:prSet/>
      <dgm:spPr/>
      <dgm:t>
        <a:bodyPr/>
        <a:lstStyle/>
        <a:p>
          <a:endParaRPr lang="en-US"/>
        </a:p>
      </dgm:t>
    </dgm:pt>
    <dgm:pt modelId="{539EA120-9C9C-4D6C-A6FE-E781D4F6F84C}">
      <dgm:prSet/>
      <dgm:spPr/>
      <dgm:t>
        <a:bodyPr/>
        <a:lstStyle/>
        <a:p>
          <a:r>
            <a:rPr lang="en-US" b="0" i="0" dirty="0"/>
            <a:t>does popularity affect rating?</a:t>
          </a:r>
          <a:endParaRPr lang="en-US" dirty="0"/>
        </a:p>
      </dgm:t>
    </dgm:pt>
    <dgm:pt modelId="{EA47145D-98F7-42AD-B392-C627E32D824A}" type="parTrans" cxnId="{91D01F65-C02F-46CA-8F31-814A6EAE6BD9}">
      <dgm:prSet/>
      <dgm:spPr/>
      <dgm:t>
        <a:bodyPr/>
        <a:lstStyle/>
        <a:p>
          <a:endParaRPr lang="en-US"/>
        </a:p>
      </dgm:t>
    </dgm:pt>
    <dgm:pt modelId="{BEAF1CA2-D180-4D62-804B-CBB4DD51280B}" type="sibTrans" cxnId="{91D01F65-C02F-46CA-8F31-814A6EAE6BD9}">
      <dgm:prSet/>
      <dgm:spPr/>
      <dgm:t>
        <a:bodyPr/>
        <a:lstStyle/>
        <a:p>
          <a:endParaRPr lang="en-US"/>
        </a:p>
      </dgm:t>
    </dgm:pt>
    <dgm:pt modelId="{E8113FCD-880E-40D4-A374-F3C35F2B3662}">
      <dgm:prSet/>
      <dgm:spPr/>
      <dgm:t>
        <a:bodyPr/>
        <a:lstStyle/>
        <a:p>
          <a:r>
            <a:rPr lang="en-US" b="0" i="0"/>
            <a:t>who is thr most popular director?</a:t>
          </a:r>
          <a:endParaRPr lang="en-US"/>
        </a:p>
      </dgm:t>
    </dgm:pt>
    <dgm:pt modelId="{E422D439-09A9-4E50-9CE4-B5345275A07A}" type="parTrans" cxnId="{B63B3B92-6C70-44C9-B3EB-34E7EAB2C058}">
      <dgm:prSet/>
      <dgm:spPr/>
      <dgm:t>
        <a:bodyPr/>
        <a:lstStyle/>
        <a:p>
          <a:endParaRPr lang="en-US"/>
        </a:p>
      </dgm:t>
    </dgm:pt>
    <dgm:pt modelId="{C5EB1192-C1A0-44D4-967E-059A12D33513}" type="sibTrans" cxnId="{B63B3B92-6C70-44C9-B3EB-34E7EAB2C058}">
      <dgm:prSet/>
      <dgm:spPr/>
      <dgm:t>
        <a:bodyPr/>
        <a:lstStyle/>
        <a:p>
          <a:endParaRPr lang="en-US"/>
        </a:p>
      </dgm:t>
    </dgm:pt>
    <dgm:pt modelId="{11F806A3-4F8A-4346-9BF8-FE726381C0DB}">
      <dgm:prSet/>
      <dgm:spPr/>
      <dgm:t>
        <a:bodyPr/>
        <a:lstStyle/>
        <a:p>
          <a:r>
            <a:rPr lang="en-US" b="0" i="0"/>
            <a:t>which of the directors generated the most revenue?</a:t>
          </a:r>
          <a:endParaRPr lang="en-US"/>
        </a:p>
      </dgm:t>
    </dgm:pt>
    <dgm:pt modelId="{A23AA2A1-A8EC-4078-BC5E-FB2B72189905}" type="parTrans" cxnId="{F12F3EDF-F881-4F69-BEC3-23C1601047E0}">
      <dgm:prSet/>
      <dgm:spPr/>
      <dgm:t>
        <a:bodyPr/>
        <a:lstStyle/>
        <a:p>
          <a:endParaRPr lang="en-US"/>
        </a:p>
      </dgm:t>
    </dgm:pt>
    <dgm:pt modelId="{C058ED4C-3126-48CC-82E5-F7E495B666EE}" type="sibTrans" cxnId="{F12F3EDF-F881-4F69-BEC3-23C1601047E0}">
      <dgm:prSet/>
      <dgm:spPr/>
      <dgm:t>
        <a:bodyPr/>
        <a:lstStyle/>
        <a:p>
          <a:endParaRPr lang="en-US"/>
        </a:p>
      </dgm:t>
    </dgm:pt>
    <dgm:pt modelId="{317A4E2C-56C0-4035-8CEB-6948CF55DE65}" type="pres">
      <dgm:prSet presAssocID="{72C453B6-2225-4205-B682-4BA248868881}" presName="linear" presStyleCnt="0">
        <dgm:presLayoutVars>
          <dgm:animLvl val="lvl"/>
          <dgm:resizeHandles val="exact"/>
        </dgm:presLayoutVars>
      </dgm:prSet>
      <dgm:spPr/>
    </dgm:pt>
    <dgm:pt modelId="{36161D4C-2FC7-4B8E-8202-6EDCFC30C153}" type="pres">
      <dgm:prSet presAssocID="{CBBB2BF1-673B-472E-9161-3475078C4869}" presName="parentText" presStyleLbl="node1" presStyleIdx="0" presStyleCnt="6">
        <dgm:presLayoutVars>
          <dgm:chMax val="0"/>
          <dgm:bulletEnabled val="1"/>
        </dgm:presLayoutVars>
      </dgm:prSet>
      <dgm:spPr/>
    </dgm:pt>
    <dgm:pt modelId="{FE112F0F-F528-432A-BD6F-6514DB13BC3B}" type="pres">
      <dgm:prSet presAssocID="{9EF1FE7F-3DDF-43AA-9BCE-F9DCB071F815}" presName="spacer" presStyleCnt="0"/>
      <dgm:spPr/>
    </dgm:pt>
    <dgm:pt modelId="{614AFD15-F040-4E8B-8603-5DE66DE4AA52}" type="pres">
      <dgm:prSet presAssocID="{5B7EC8FB-B41F-445A-B001-32546CDC34FA}" presName="parentText" presStyleLbl="node1" presStyleIdx="1" presStyleCnt="6">
        <dgm:presLayoutVars>
          <dgm:chMax val="0"/>
          <dgm:bulletEnabled val="1"/>
        </dgm:presLayoutVars>
      </dgm:prSet>
      <dgm:spPr/>
    </dgm:pt>
    <dgm:pt modelId="{7F98DD02-146E-421D-BBE7-3817FE663F6C}" type="pres">
      <dgm:prSet presAssocID="{ED713B86-429C-49FD-AB1C-98A99CEA93E5}" presName="spacer" presStyleCnt="0"/>
      <dgm:spPr/>
    </dgm:pt>
    <dgm:pt modelId="{6BB346CB-390D-4160-8EE3-607AD34DB24A}" type="pres">
      <dgm:prSet presAssocID="{162DC060-A1A5-420B-AAD7-C5B20C0ADABA}" presName="parentText" presStyleLbl="node1" presStyleIdx="2" presStyleCnt="6">
        <dgm:presLayoutVars>
          <dgm:chMax val="0"/>
          <dgm:bulletEnabled val="1"/>
        </dgm:presLayoutVars>
      </dgm:prSet>
      <dgm:spPr/>
    </dgm:pt>
    <dgm:pt modelId="{B3EF213D-D1AB-4DEF-ABEC-233733A28D77}" type="pres">
      <dgm:prSet presAssocID="{A3D26AFB-8AEF-4D71-B34C-9800D4B22208}" presName="spacer" presStyleCnt="0"/>
      <dgm:spPr/>
    </dgm:pt>
    <dgm:pt modelId="{911235D1-5F6E-4EFB-B25A-D4A95A793DC1}" type="pres">
      <dgm:prSet presAssocID="{539EA120-9C9C-4D6C-A6FE-E781D4F6F84C}" presName="parentText" presStyleLbl="node1" presStyleIdx="3" presStyleCnt="6">
        <dgm:presLayoutVars>
          <dgm:chMax val="0"/>
          <dgm:bulletEnabled val="1"/>
        </dgm:presLayoutVars>
      </dgm:prSet>
      <dgm:spPr/>
    </dgm:pt>
    <dgm:pt modelId="{2706BD26-61DC-4096-BA8F-EDF278847390}" type="pres">
      <dgm:prSet presAssocID="{BEAF1CA2-D180-4D62-804B-CBB4DD51280B}" presName="spacer" presStyleCnt="0"/>
      <dgm:spPr/>
    </dgm:pt>
    <dgm:pt modelId="{B11928F3-7EF9-4BF4-933D-6EF2C1EF305F}" type="pres">
      <dgm:prSet presAssocID="{E8113FCD-880E-40D4-A374-F3C35F2B3662}" presName="parentText" presStyleLbl="node1" presStyleIdx="4" presStyleCnt="6">
        <dgm:presLayoutVars>
          <dgm:chMax val="0"/>
          <dgm:bulletEnabled val="1"/>
        </dgm:presLayoutVars>
      </dgm:prSet>
      <dgm:spPr/>
    </dgm:pt>
    <dgm:pt modelId="{B77628A5-CAE2-4D76-AACE-BFD36C4584E7}" type="pres">
      <dgm:prSet presAssocID="{C5EB1192-C1A0-44D4-967E-059A12D33513}" presName="spacer" presStyleCnt="0"/>
      <dgm:spPr/>
    </dgm:pt>
    <dgm:pt modelId="{9B5A4C88-10F7-4B42-86D6-E364BE586C99}" type="pres">
      <dgm:prSet presAssocID="{11F806A3-4F8A-4346-9BF8-FE726381C0DB}" presName="parentText" presStyleLbl="node1" presStyleIdx="5" presStyleCnt="6">
        <dgm:presLayoutVars>
          <dgm:chMax val="0"/>
          <dgm:bulletEnabled val="1"/>
        </dgm:presLayoutVars>
      </dgm:prSet>
      <dgm:spPr/>
    </dgm:pt>
  </dgm:ptLst>
  <dgm:cxnLst>
    <dgm:cxn modelId="{1FBE8E15-DCBD-49C7-85DD-585B47BC0748}" type="presOf" srcId="{5B7EC8FB-B41F-445A-B001-32546CDC34FA}" destId="{614AFD15-F040-4E8B-8603-5DE66DE4AA52}" srcOrd="0" destOrd="0" presId="urn:microsoft.com/office/officeart/2005/8/layout/vList2"/>
    <dgm:cxn modelId="{AE313B3E-6381-41D9-8688-C2C638C2E281}" srcId="{72C453B6-2225-4205-B682-4BA248868881}" destId="{162DC060-A1A5-420B-AAD7-C5B20C0ADABA}" srcOrd="2" destOrd="0" parTransId="{A6C0DC6F-8C89-4E44-9E88-486A4ED2232A}" sibTransId="{A3D26AFB-8AEF-4D71-B34C-9800D4B22208}"/>
    <dgm:cxn modelId="{8196055E-91A3-4904-9339-FA3FA0FB77B8}" srcId="{72C453B6-2225-4205-B682-4BA248868881}" destId="{CBBB2BF1-673B-472E-9161-3475078C4869}" srcOrd="0" destOrd="0" parTransId="{FED12055-95F7-4AE8-8BE0-84AB281B8852}" sibTransId="{9EF1FE7F-3DDF-43AA-9BCE-F9DCB071F815}"/>
    <dgm:cxn modelId="{87D8E061-B149-4989-BBBD-5C6806ED23A5}" type="presOf" srcId="{11F806A3-4F8A-4346-9BF8-FE726381C0DB}" destId="{9B5A4C88-10F7-4B42-86D6-E364BE586C99}" srcOrd="0" destOrd="0" presId="urn:microsoft.com/office/officeart/2005/8/layout/vList2"/>
    <dgm:cxn modelId="{E73D0F45-108E-4FFE-AF70-3A91DC7648C6}" type="presOf" srcId="{CBBB2BF1-673B-472E-9161-3475078C4869}" destId="{36161D4C-2FC7-4B8E-8202-6EDCFC30C153}" srcOrd="0" destOrd="0" presId="urn:microsoft.com/office/officeart/2005/8/layout/vList2"/>
    <dgm:cxn modelId="{91D01F65-C02F-46CA-8F31-814A6EAE6BD9}" srcId="{72C453B6-2225-4205-B682-4BA248868881}" destId="{539EA120-9C9C-4D6C-A6FE-E781D4F6F84C}" srcOrd="3" destOrd="0" parTransId="{EA47145D-98F7-42AD-B392-C627E32D824A}" sibTransId="{BEAF1CA2-D180-4D62-804B-CBB4DD51280B}"/>
    <dgm:cxn modelId="{A1D4F051-4CCF-424D-A6B7-141E3D7386F0}" type="presOf" srcId="{539EA120-9C9C-4D6C-A6FE-E781D4F6F84C}" destId="{911235D1-5F6E-4EFB-B25A-D4A95A793DC1}" srcOrd="0" destOrd="0" presId="urn:microsoft.com/office/officeart/2005/8/layout/vList2"/>
    <dgm:cxn modelId="{B63B3B92-6C70-44C9-B3EB-34E7EAB2C058}" srcId="{72C453B6-2225-4205-B682-4BA248868881}" destId="{E8113FCD-880E-40D4-A374-F3C35F2B3662}" srcOrd="4" destOrd="0" parTransId="{E422D439-09A9-4E50-9CE4-B5345275A07A}" sibTransId="{C5EB1192-C1A0-44D4-967E-059A12D33513}"/>
    <dgm:cxn modelId="{2F05BEA6-9D87-46D5-8E2B-82607E9FEFE8}" srcId="{72C453B6-2225-4205-B682-4BA248868881}" destId="{5B7EC8FB-B41F-445A-B001-32546CDC34FA}" srcOrd="1" destOrd="0" parTransId="{664473FB-B801-4EF4-AA44-D5183B18D504}" sibTransId="{ED713B86-429C-49FD-AB1C-98A99CEA93E5}"/>
    <dgm:cxn modelId="{50E3FEA6-2F74-4802-AF97-5FE3D5CAEC84}" type="presOf" srcId="{E8113FCD-880E-40D4-A374-F3C35F2B3662}" destId="{B11928F3-7EF9-4BF4-933D-6EF2C1EF305F}" srcOrd="0" destOrd="0" presId="urn:microsoft.com/office/officeart/2005/8/layout/vList2"/>
    <dgm:cxn modelId="{DD25EAAE-E1D9-459D-8062-7F944FEC585B}" type="presOf" srcId="{72C453B6-2225-4205-B682-4BA248868881}" destId="{317A4E2C-56C0-4035-8CEB-6948CF55DE65}" srcOrd="0" destOrd="0" presId="urn:microsoft.com/office/officeart/2005/8/layout/vList2"/>
    <dgm:cxn modelId="{F12F3EDF-F881-4F69-BEC3-23C1601047E0}" srcId="{72C453B6-2225-4205-B682-4BA248868881}" destId="{11F806A3-4F8A-4346-9BF8-FE726381C0DB}" srcOrd="5" destOrd="0" parTransId="{A23AA2A1-A8EC-4078-BC5E-FB2B72189905}" sibTransId="{C058ED4C-3126-48CC-82E5-F7E495B666EE}"/>
    <dgm:cxn modelId="{354F4FFE-1605-4B8E-AE9C-0F9E70329D1F}" type="presOf" srcId="{162DC060-A1A5-420B-AAD7-C5B20C0ADABA}" destId="{6BB346CB-390D-4160-8EE3-607AD34DB24A}" srcOrd="0" destOrd="0" presId="urn:microsoft.com/office/officeart/2005/8/layout/vList2"/>
    <dgm:cxn modelId="{94E2CEE6-FB80-40CD-9598-D00453428A95}" type="presParOf" srcId="{317A4E2C-56C0-4035-8CEB-6948CF55DE65}" destId="{36161D4C-2FC7-4B8E-8202-6EDCFC30C153}" srcOrd="0" destOrd="0" presId="urn:microsoft.com/office/officeart/2005/8/layout/vList2"/>
    <dgm:cxn modelId="{A10F5161-2CF4-43D4-ABA2-4B72ED3E28D6}" type="presParOf" srcId="{317A4E2C-56C0-4035-8CEB-6948CF55DE65}" destId="{FE112F0F-F528-432A-BD6F-6514DB13BC3B}" srcOrd="1" destOrd="0" presId="urn:microsoft.com/office/officeart/2005/8/layout/vList2"/>
    <dgm:cxn modelId="{8DDC4E44-4C57-407A-A6FA-1A0D9DF01DB7}" type="presParOf" srcId="{317A4E2C-56C0-4035-8CEB-6948CF55DE65}" destId="{614AFD15-F040-4E8B-8603-5DE66DE4AA52}" srcOrd="2" destOrd="0" presId="urn:microsoft.com/office/officeart/2005/8/layout/vList2"/>
    <dgm:cxn modelId="{40452431-C771-43F1-BCE3-7D701201F361}" type="presParOf" srcId="{317A4E2C-56C0-4035-8CEB-6948CF55DE65}" destId="{7F98DD02-146E-421D-BBE7-3817FE663F6C}" srcOrd="3" destOrd="0" presId="urn:microsoft.com/office/officeart/2005/8/layout/vList2"/>
    <dgm:cxn modelId="{AF620F77-9AED-499E-900B-1C398A05C905}" type="presParOf" srcId="{317A4E2C-56C0-4035-8CEB-6948CF55DE65}" destId="{6BB346CB-390D-4160-8EE3-607AD34DB24A}" srcOrd="4" destOrd="0" presId="urn:microsoft.com/office/officeart/2005/8/layout/vList2"/>
    <dgm:cxn modelId="{077B532C-EB53-4CD3-B0ED-979DDE04D634}" type="presParOf" srcId="{317A4E2C-56C0-4035-8CEB-6948CF55DE65}" destId="{B3EF213D-D1AB-4DEF-ABEC-233733A28D77}" srcOrd="5" destOrd="0" presId="urn:microsoft.com/office/officeart/2005/8/layout/vList2"/>
    <dgm:cxn modelId="{F534EFE1-2655-4D7E-8F92-30AF12B3E62F}" type="presParOf" srcId="{317A4E2C-56C0-4035-8CEB-6948CF55DE65}" destId="{911235D1-5F6E-4EFB-B25A-D4A95A793DC1}" srcOrd="6" destOrd="0" presId="urn:microsoft.com/office/officeart/2005/8/layout/vList2"/>
    <dgm:cxn modelId="{15BBE5B1-1D6D-465A-9BC2-6231663D5D39}" type="presParOf" srcId="{317A4E2C-56C0-4035-8CEB-6948CF55DE65}" destId="{2706BD26-61DC-4096-BA8F-EDF278847390}" srcOrd="7" destOrd="0" presId="urn:microsoft.com/office/officeart/2005/8/layout/vList2"/>
    <dgm:cxn modelId="{73E68654-74CA-4870-9E48-637B53E95A82}" type="presParOf" srcId="{317A4E2C-56C0-4035-8CEB-6948CF55DE65}" destId="{B11928F3-7EF9-4BF4-933D-6EF2C1EF305F}" srcOrd="8" destOrd="0" presId="urn:microsoft.com/office/officeart/2005/8/layout/vList2"/>
    <dgm:cxn modelId="{6A140788-7C63-4D6F-965E-8FB1A62478A0}" type="presParOf" srcId="{317A4E2C-56C0-4035-8CEB-6948CF55DE65}" destId="{B77628A5-CAE2-4D76-AACE-BFD36C4584E7}" srcOrd="9" destOrd="0" presId="urn:microsoft.com/office/officeart/2005/8/layout/vList2"/>
    <dgm:cxn modelId="{ECDC5D3D-1EB2-4D22-A88E-5958E744E594}" type="presParOf" srcId="{317A4E2C-56C0-4035-8CEB-6948CF55DE65}" destId="{9B5A4C88-10F7-4B42-86D6-E364BE586C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6CDB3-C5BE-4E09-8601-D8D4EA385ECE}">
      <dsp:nvSpPr>
        <dsp:cNvPr id="0" name=""/>
        <dsp:cNvSpPr/>
      </dsp:nvSpPr>
      <dsp:spPr>
        <a:xfrm>
          <a:off x="0" y="59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About datasets </a:t>
          </a:r>
        </a:p>
      </dsp:txBody>
      <dsp:txXfrm>
        <a:off x="23988" y="83197"/>
        <a:ext cx="10394472" cy="443424"/>
      </dsp:txXfrm>
    </dsp:sp>
    <dsp:sp modelId="{52FA4B80-7082-4A99-B9E3-235A5D926998}">
      <dsp:nvSpPr>
        <dsp:cNvPr id="0" name=""/>
        <dsp:cNvSpPr/>
      </dsp:nvSpPr>
      <dsp:spPr>
        <a:xfrm>
          <a:off x="0" y="608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Columns details </a:t>
          </a:r>
        </a:p>
      </dsp:txBody>
      <dsp:txXfrm>
        <a:off x="23988" y="632197"/>
        <a:ext cx="10394472" cy="443424"/>
      </dsp:txXfrm>
    </dsp:sp>
    <dsp:sp modelId="{8DF130BA-9C9C-4425-816E-2369E88330D1}">
      <dsp:nvSpPr>
        <dsp:cNvPr id="0" name=""/>
        <dsp:cNvSpPr/>
      </dsp:nvSpPr>
      <dsp:spPr>
        <a:xfrm>
          <a:off x="0" y="1157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Insights of analysis </a:t>
          </a:r>
        </a:p>
      </dsp:txBody>
      <dsp:txXfrm>
        <a:off x="23988" y="1181197"/>
        <a:ext cx="10394472" cy="443424"/>
      </dsp:txXfrm>
    </dsp:sp>
    <dsp:sp modelId="{9527B2E2-32F5-4166-8429-E94536158C3F}">
      <dsp:nvSpPr>
        <dsp:cNvPr id="0" name=""/>
        <dsp:cNvSpPr/>
      </dsp:nvSpPr>
      <dsp:spPr>
        <a:xfrm>
          <a:off x="0" y="1706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Questions for analysis </a:t>
          </a:r>
        </a:p>
      </dsp:txBody>
      <dsp:txXfrm>
        <a:off x="23988" y="1730197"/>
        <a:ext cx="10394472" cy="443424"/>
      </dsp:txXfrm>
    </dsp:sp>
    <dsp:sp modelId="{5C36E3B1-41AD-4A4E-B5B4-6D2A11CFA3FE}">
      <dsp:nvSpPr>
        <dsp:cNvPr id="0" name=""/>
        <dsp:cNvSpPr/>
      </dsp:nvSpPr>
      <dsp:spPr>
        <a:xfrm>
          <a:off x="0" y="2255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Plots of Analysis </a:t>
          </a:r>
        </a:p>
      </dsp:txBody>
      <dsp:txXfrm>
        <a:off x="23988" y="2279197"/>
        <a:ext cx="10394472" cy="443424"/>
      </dsp:txXfrm>
    </dsp:sp>
    <dsp:sp modelId="{34B36F5E-20FE-484C-BDB9-84DC2D51B376}">
      <dsp:nvSpPr>
        <dsp:cNvPr id="0" name=""/>
        <dsp:cNvSpPr/>
      </dsp:nvSpPr>
      <dsp:spPr>
        <a:xfrm>
          <a:off x="0" y="2804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Overview for Notebook</a:t>
          </a:r>
        </a:p>
      </dsp:txBody>
      <dsp:txXfrm>
        <a:off x="23988" y="2828197"/>
        <a:ext cx="10394472" cy="443424"/>
      </dsp:txXfrm>
    </dsp:sp>
    <dsp:sp modelId="{C5CE3255-8832-49DC-AB1E-8A6198682F0B}">
      <dsp:nvSpPr>
        <dsp:cNvPr id="0" name=""/>
        <dsp:cNvSpPr/>
      </dsp:nvSpPr>
      <dsp:spPr>
        <a:xfrm>
          <a:off x="0" y="3353209"/>
          <a:ext cx="10442448"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Conclusion </a:t>
          </a:r>
        </a:p>
      </dsp:txBody>
      <dsp:txXfrm>
        <a:off x="23988" y="3377197"/>
        <a:ext cx="10394472" cy="443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0D0A5-64E3-4D00-B25B-22482892B637}">
      <dsp:nvSpPr>
        <dsp:cNvPr id="0" name=""/>
        <dsp:cNvSpPr/>
      </dsp:nvSpPr>
      <dsp:spPr>
        <a:xfrm>
          <a:off x="3571" y="76837"/>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ID: Movie ID</a:t>
          </a:r>
        </a:p>
      </dsp:txBody>
      <dsp:txXfrm>
        <a:off x="3571" y="76837"/>
        <a:ext cx="1933822" cy="1160293"/>
      </dsp:txXfrm>
    </dsp:sp>
    <dsp:sp modelId="{98A783DC-2BB9-4E13-9EE9-76C8F86BFA8A}">
      <dsp:nvSpPr>
        <dsp:cNvPr id="0" name=""/>
        <dsp:cNvSpPr/>
      </dsp:nvSpPr>
      <dsp:spPr>
        <a:xfrm>
          <a:off x="2130776" y="76837"/>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Popularity: Popularity score</a:t>
          </a:r>
        </a:p>
      </dsp:txBody>
      <dsp:txXfrm>
        <a:off x="2130776" y="76837"/>
        <a:ext cx="1933822" cy="1160293"/>
      </dsp:txXfrm>
    </dsp:sp>
    <dsp:sp modelId="{99631F88-925B-4385-AE1B-7528B51193E5}">
      <dsp:nvSpPr>
        <dsp:cNvPr id="0" name=""/>
        <dsp:cNvSpPr/>
      </dsp:nvSpPr>
      <dsp:spPr>
        <a:xfrm>
          <a:off x="4257980" y="76837"/>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Budget: Amount spent to make the movie</a:t>
          </a:r>
        </a:p>
      </dsp:txBody>
      <dsp:txXfrm>
        <a:off x="4257980" y="76837"/>
        <a:ext cx="1933822" cy="1160293"/>
      </dsp:txXfrm>
    </dsp:sp>
    <dsp:sp modelId="{B152B322-3075-4286-B779-CA242C198B79}">
      <dsp:nvSpPr>
        <dsp:cNvPr id="0" name=""/>
        <dsp:cNvSpPr/>
      </dsp:nvSpPr>
      <dsp:spPr>
        <a:xfrm>
          <a:off x="6385185" y="76837"/>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Revenue: Amount realized from the movie</a:t>
          </a:r>
        </a:p>
      </dsp:txBody>
      <dsp:txXfrm>
        <a:off x="6385185" y="76837"/>
        <a:ext cx="1933822" cy="1160293"/>
      </dsp:txXfrm>
    </dsp:sp>
    <dsp:sp modelId="{CA80B004-1D62-4B08-B715-0C5090CE14A5}">
      <dsp:nvSpPr>
        <dsp:cNvPr id="0" name=""/>
        <dsp:cNvSpPr/>
      </dsp:nvSpPr>
      <dsp:spPr>
        <a:xfrm>
          <a:off x="8512389" y="76837"/>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original title: Movie title</a:t>
          </a:r>
        </a:p>
      </dsp:txBody>
      <dsp:txXfrm>
        <a:off x="8512389" y="76837"/>
        <a:ext cx="1933822" cy="1160293"/>
      </dsp:txXfrm>
    </dsp:sp>
    <dsp:sp modelId="{E9776ADE-E2AC-48F8-B6FC-8B01702EE0FF}">
      <dsp:nvSpPr>
        <dsp:cNvPr id="0" name=""/>
        <dsp:cNvSpPr/>
      </dsp:nvSpPr>
      <dsp:spPr>
        <a:xfrm>
          <a:off x="3571" y="1430512"/>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Cast: Actors &amp; Actresses in the movie</a:t>
          </a:r>
        </a:p>
      </dsp:txBody>
      <dsp:txXfrm>
        <a:off x="3571" y="1430512"/>
        <a:ext cx="1933822" cy="1160293"/>
      </dsp:txXfrm>
    </dsp:sp>
    <dsp:sp modelId="{F335F02D-E811-4436-A98B-D10AC085CC0C}">
      <dsp:nvSpPr>
        <dsp:cNvPr id="0" name=""/>
        <dsp:cNvSpPr/>
      </dsp:nvSpPr>
      <dsp:spPr>
        <a:xfrm>
          <a:off x="2130776" y="1430512"/>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Homepage: Movie website</a:t>
          </a:r>
        </a:p>
      </dsp:txBody>
      <dsp:txXfrm>
        <a:off x="2130776" y="1430512"/>
        <a:ext cx="1933822" cy="1160293"/>
      </dsp:txXfrm>
    </dsp:sp>
    <dsp:sp modelId="{1BE5EE24-A392-47CB-98AF-87D0DA9137BC}">
      <dsp:nvSpPr>
        <dsp:cNvPr id="0" name=""/>
        <dsp:cNvSpPr/>
      </dsp:nvSpPr>
      <dsp:spPr>
        <a:xfrm>
          <a:off x="4257980" y="1430512"/>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Director: Director(s) of the movie</a:t>
          </a:r>
        </a:p>
      </dsp:txBody>
      <dsp:txXfrm>
        <a:off x="4257980" y="1430512"/>
        <a:ext cx="1933822" cy="1160293"/>
      </dsp:txXfrm>
    </dsp:sp>
    <dsp:sp modelId="{FF544EC5-306A-4938-8EB5-DA1F07D1DAA1}">
      <dsp:nvSpPr>
        <dsp:cNvPr id="0" name=""/>
        <dsp:cNvSpPr/>
      </dsp:nvSpPr>
      <dsp:spPr>
        <a:xfrm>
          <a:off x="6385185" y="1430512"/>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Tagline: Catchphrase(s)/slogan of the movie</a:t>
          </a:r>
        </a:p>
      </dsp:txBody>
      <dsp:txXfrm>
        <a:off x="6385185" y="1430512"/>
        <a:ext cx="1933822" cy="1160293"/>
      </dsp:txXfrm>
    </dsp:sp>
    <dsp:sp modelId="{E4D73D35-8AE1-4C16-9D5D-2DC55A76AD9D}">
      <dsp:nvSpPr>
        <dsp:cNvPr id="0" name=""/>
        <dsp:cNvSpPr/>
      </dsp:nvSpPr>
      <dsp:spPr>
        <a:xfrm>
          <a:off x="8512389" y="1430512"/>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keywords: Words associated with a movie</a:t>
          </a:r>
        </a:p>
      </dsp:txBody>
      <dsp:txXfrm>
        <a:off x="8512389" y="1430512"/>
        <a:ext cx="1933822" cy="1160293"/>
      </dsp:txXfrm>
    </dsp:sp>
    <dsp:sp modelId="{3A7ABCD4-84DA-4CCA-8869-598570F97574}">
      <dsp:nvSpPr>
        <dsp:cNvPr id="0" name=""/>
        <dsp:cNvSpPr/>
      </dsp:nvSpPr>
      <dsp:spPr>
        <a:xfrm>
          <a:off x="3571" y="2784188"/>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Overview: Movie Summary</a:t>
          </a:r>
        </a:p>
      </dsp:txBody>
      <dsp:txXfrm>
        <a:off x="3571" y="2784188"/>
        <a:ext cx="1933822" cy="1160293"/>
      </dsp:txXfrm>
    </dsp:sp>
    <dsp:sp modelId="{F2467A7F-1A49-41C7-87A7-736D7816BA93}">
      <dsp:nvSpPr>
        <dsp:cNvPr id="0" name=""/>
        <dsp:cNvSpPr/>
      </dsp:nvSpPr>
      <dsp:spPr>
        <a:xfrm>
          <a:off x="2130776" y="2784188"/>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Runtime: length of a movie</a:t>
          </a:r>
        </a:p>
      </dsp:txBody>
      <dsp:txXfrm>
        <a:off x="2130776" y="2784188"/>
        <a:ext cx="1933822" cy="1160293"/>
      </dsp:txXfrm>
    </dsp:sp>
    <dsp:sp modelId="{EC8F17FD-44C4-43AC-B2A3-F44F626C4D4F}">
      <dsp:nvSpPr>
        <dsp:cNvPr id="0" name=""/>
        <dsp:cNvSpPr/>
      </dsp:nvSpPr>
      <dsp:spPr>
        <a:xfrm>
          <a:off x="4257980" y="2784188"/>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Genres: Category</a:t>
          </a:r>
        </a:p>
      </dsp:txBody>
      <dsp:txXfrm>
        <a:off x="4257980" y="2784188"/>
        <a:ext cx="1933822" cy="1160293"/>
      </dsp:txXfrm>
    </dsp:sp>
    <dsp:sp modelId="{28E0CB72-239F-4DE8-8600-5D52D843003A}">
      <dsp:nvSpPr>
        <dsp:cNvPr id="0" name=""/>
        <dsp:cNvSpPr/>
      </dsp:nvSpPr>
      <dsp:spPr>
        <a:xfrm>
          <a:off x="6385185" y="2784188"/>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Production companies: Companies that produced the movie</a:t>
          </a:r>
        </a:p>
      </dsp:txBody>
      <dsp:txXfrm>
        <a:off x="6385185" y="2784188"/>
        <a:ext cx="1933822" cy="1160293"/>
      </dsp:txXfrm>
    </dsp:sp>
    <dsp:sp modelId="{0317A1E6-11D2-4E6C-88E2-5A0D2123205E}">
      <dsp:nvSpPr>
        <dsp:cNvPr id="0" name=""/>
        <dsp:cNvSpPr/>
      </dsp:nvSpPr>
      <dsp:spPr>
        <a:xfrm>
          <a:off x="8512389" y="2784188"/>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Release date: Date movie was released</a:t>
          </a:r>
        </a:p>
      </dsp:txBody>
      <dsp:txXfrm>
        <a:off x="8512389" y="2784188"/>
        <a:ext cx="1933822" cy="1160293"/>
      </dsp:txXfrm>
    </dsp:sp>
    <dsp:sp modelId="{EFCC0503-A7B1-4B0D-A06B-C6E9397DDAF6}">
      <dsp:nvSpPr>
        <dsp:cNvPr id="0" name=""/>
        <dsp:cNvSpPr/>
      </dsp:nvSpPr>
      <dsp:spPr>
        <a:xfrm>
          <a:off x="3571" y="4137864"/>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Vote count:</a:t>
          </a:r>
        </a:p>
      </dsp:txBody>
      <dsp:txXfrm>
        <a:off x="3571" y="4137864"/>
        <a:ext cx="1933822" cy="1160293"/>
      </dsp:txXfrm>
    </dsp:sp>
    <dsp:sp modelId="{4611104C-9BB3-4F5B-9947-BD4124D1C9CE}">
      <dsp:nvSpPr>
        <dsp:cNvPr id="0" name=""/>
        <dsp:cNvSpPr/>
      </dsp:nvSpPr>
      <dsp:spPr>
        <a:xfrm>
          <a:off x="2130776" y="4137864"/>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Vote average</a:t>
          </a:r>
        </a:p>
      </dsp:txBody>
      <dsp:txXfrm>
        <a:off x="2130776" y="4137864"/>
        <a:ext cx="1933822" cy="1160293"/>
      </dsp:txXfrm>
    </dsp:sp>
    <dsp:sp modelId="{CC9AF779-00AC-40C9-9135-372A05F83B9E}">
      <dsp:nvSpPr>
        <dsp:cNvPr id="0" name=""/>
        <dsp:cNvSpPr/>
      </dsp:nvSpPr>
      <dsp:spPr>
        <a:xfrm>
          <a:off x="4257980" y="4137864"/>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Release year: year movie was released</a:t>
          </a:r>
        </a:p>
      </dsp:txBody>
      <dsp:txXfrm>
        <a:off x="4257980" y="4137864"/>
        <a:ext cx="1933822" cy="1160293"/>
      </dsp:txXfrm>
    </dsp:sp>
    <dsp:sp modelId="{6C55C203-91BA-4ABF-9083-8793DF340FF6}">
      <dsp:nvSpPr>
        <dsp:cNvPr id="0" name=""/>
        <dsp:cNvSpPr/>
      </dsp:nvSpPr>
      <dsp:spPr>
        <a:xfrm>
          <a:off x="6385185" y="4137864"/>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Budget adj: Budget In terms of 2010 dollars</a:t>
          </a:r>
        </a:p>
      </dsp:txBody>
      <dsp:txXfrm>
        <a:off x="6385185" y="4137864"/>
        <a:ext cx="1933822" cy="1160293"/>
      </dsp:txXfrm>
    </dsp:sp>
    <dsp:sp modelId="{EB441E85-657D-4F1D-8AF0-15BA69486938}">
      <dsp:nvSpPr>
        <dsp:cNvPr id="0" name=""/>
        <dsp:cNvSpPr/>
      </dsp:nvSpPr>
      <dsp:spPr>
        <a:xfrm>
          <a:off x="8512389" y="4137864"/>
          <a:ext cx="1933822" cy="11602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Revenue adj: Revenue in terms of 2010 dollars</a:t>
          </a:r>
        </a:p>
      </dsp:txBody>
      <dsp:txXfrm>
        <a:off x="8512389" y="4137864"/>
        <a:ext cx="1933822" cy="1160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F5A85-5845-4AEB-BCD2-F57D94C53AB0}">
      <dsp:nvSpPr>
        <dsp:cNvPr id="0" name=""/>
        <dsp:cNvSpPr/>
      </dsp:nvSpPr>
      <dsp:spPr>
        <a:xfrm>
          <a:off x="0" y="0"/>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C4D85E8-DE5A-4EEF-B8D7-BF6E6D414EB9}">
      <dsp:nvSpPr>
        <dsp:cNvPr id="0" name=""/>
        <dsp:cNvSpPr/>
      </dsp:nvSpPr>
      <dsp:spPr>
        <a:xfrm>
          <a:off x="0" y="0"/>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are all times highest and lowest profit movie?</a:t>
          </a:r>
          <a:endParaRPr lang="en-US" sz="2200" kern="1200"/>
        </a:p>
      </dsp:txBody>
      <dsp:txXfrm>
        <a:off x="0" y="0"/>
        <a:ext cx="10442448" cy="487977"/>
      </dsp:txXfrm>
    </dsp:sp>
    <dsp:sp modelId="{12E307B0-91E4-4BA9-B59D-4603B24FF651}">
      <dsp:nvSpPr>
        <dsp:cNvPr id="0" name=""/>
        <dsp:cNvSpPr/>
      </dsp:nvSpPr>
      <dsp:spPr>
        <a:xfrm>
          <a:off x="0" y="487977"/>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E26972-10D4-47BE-8FC7-45E0E18DECDA}">
      <dsp:nvSpPr>
        <dsp:cNvPr id="0" name=""/>
        <dsp:cNvSpPr/>
      </dsp:nvSpPr>
      <dsp:spPr>
        <a:xfrm>
          <a:off x="0" y="487977"/>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all times top 10 movies which earn the highest profit?</a:t>
          </a:r>
          <a:endParaRPr lang="en-US" sz="2200" kern="1200"/>
        </a:p>
      </dsp:txBody>
      <dsp:txXfrm>
        <a:off x="0" y="487977"/>
        <a:ext cx="10442448" cy="487977"/>
      </dsp:txXfrm>
    </dsp:sp>
    <dsp:sp modelId="{3A50B8CC-6ACA-41FF-9D75-AB3C6AA4331B}">
      <dsp:nvSpPr>
        <dsp:cNvPr id="0" name=""/>
        <dsp:cNvSpPr/>
      </dsp:nvSpPr>
      <dsp:spPr>
        <a:xfrm>
          <a:off x="0" y="975954"/>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83AD953-ECAD-4DF3-944D-9DBE74203FF9}">
      <dsp:nvSpPr>
        <dsp:cNvPr id="0" name=""/>
        <dsp:cNvSpPr/>
      </dsp:nvSpPr>
      <dsp:spPr>
        <a:xfrm>
          <a:off x="0" y="975954"/>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the all times highest and lowest budget movie?</a:t>
          </a:r>
          <a:endParaRPr lang="en-US" sz="2200" kern="1200"/>
        </a:p>
      </dsp:txBody>
      <dsp:txXfrm>
        <a:off x="0" y="975954"/>
        <a:ext cx="10442448" cy="487977"/>
      </dsp:txXfrm>
    </dsp:sp>
    <dsp:sp modelId="{9CD412E4-718E-41C8-B0E2-DB551705C36B}">
      <dsp:nvSpPr>
        <dsp:cNvPr id="0" name=""/>
        <dsp:cNvSpPr/>
      </dsp:nvSpPr>
      <dsp:spPr>
        <a:xfrm>
          <a:off x="0" y="1463932"/>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047C638-03C6-4655-8AFF-38D6CD023B29}">
      <dsp:nvSpPr>
        <dsp:cNvPr id="0" name=""/>
        <dsp:cNvSpPr/>
      </dsp:nvSpPr>
      <dsp:spPr>
        <a:xfrm>
          <a:off x="0" y="1463932"/>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all times top 10 movies which have the highest budget?</a:t>
          </a:r>
          <a:endParaRPr lang="en-US" sz="2200" kern="1200"/>
        </a:p>
      </dsp:txBody>
      <dsp:txXfrm>
        <a:off x="0" y="1463932"/>
        <a:ext cx="10442448" cy="487977"/>
      </dsp:txXfrm>
    </dsp:sp>
    <dsp:sp modelId="{AC16D36D-8EFA-4932-9F3F-D0CF47AC915B}">
      <dsp:nvSpPr>
        <dsp:cNvPr id="0" name=""/>
        <dsp:cNvSpPr/>
      </dsp:nvSpPr>
      <dsp:spPr>
        <a:xfrm>
          <a:off x="0" y="1951909"/>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D785308-B096-45C6-83EE-2E79A3EF3322}">
      <dsp:nvSpPr>
        <dsp:cNvPr id="0" name=""/>
        <dsp:cNvSpPr/>
      </dsp:nvSpPr>
      <dsp:spPr>
        <a:xfrm>
          <a:off x="0" y="1951909"/>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the All times highest and lowest revenue movie?</a:t>
          </a:r>
          <a:endParaRPr lang="en-US" sz="2200" kern="1200"/>
        </a:p>
      </dsp:txBody>
      <dsp:txXfrm>
        <a:off x="0" y="1951909"/>
        <a:ext cx="10442448" cy="487977"/>
      </dsp:txXfrm>
    </dsp:sp>
    <dsp:sp modelId="{821E023C-E00C-4198-BAFC-ABD386204622}">
      <dsp:nvSpPr>
        <dsp:cNvPr id="0" name=""/>
        <dsp:cNvSpPr/>
      </dsp:nvSpPr>
      <dsp:spPr>
        <a:xfrm>
          <a:off x="0" y="2439886"/>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EAB5B57-40BA-4E1C-909D-F919BC5C76E0}">
      <dsp:nvSpPr>
        <dsp:cNvPr id="0" name=""/>
        <dsp:cNvSpPr/>
      </dsp:nvSpPr>
      <dsp:spPr>
        <a:xfrm>
          <a:off x="0" y="2439886"/>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all times top 10 movies which have the highest revenue?</a:t>
          </a:r>
          <a:endParaRPr lang="en-US" sz="2200" kern="1200"/>
        </a:p>
      </dsp:txBody>
      <dsp:txXfrm>
        <a:off x="0" y="2439886"/>
        <a:ext cx="10442448" cy="487977"/>
      </dsp:txXfrm>
    </dsp:sp>
    <dsp:sp modelId="{BF26A70C-4C62-40E4-B475-048BBC2C305E}">
      <dsp:nvSpPr>
        <dsp:cNvPr id="0" name=""/>
        <dsp:cNvSpPr/>
      </dsp:nvSpPr>
      <dsp:spPr>
        <a:xfrm>
          <a:off x="0" y="2927864"/>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C64BCD9-AC01-4E5D-A00F-C41D2521A397}">
      <dsp:nvSpPr>
        <dsp:cNvPr id="0" name=""/>
        <dsp:cNvSpPr/>
      </dsp:nvSpPr>
      <dsp:spPr>
        <a:xfrm>
          <a:off x="0" y="2927864"/>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the All most popular and least popular movie?</a:t>
          </a:r>
          <a:endParaRPr lang="en-US" sz="2200" kern="1200"/>
        </a:p>
      </dsp:txBody>
      <dsp:txXfrm>
        <a:off x="0" y="2927864"/>
        <a:ext cx="10442448" cy="487977"/>
      </dsp:txXfrm>
    </dsp:sp>
    <dsp:sp modelId="{FF761CB2-794F-4864-A497-E1DBB49E96B1}">
      <dsp:nvSpPr>
        <dsp:cNvPr id="0" name=""/>
        <dsp:cNvSpPr/>
      </dsp:nvSpPr>
      <dsp:spPr>
        <a:xfrm>
          <a:off x="0" y="3415841"/>
          <a:ext cx="1044244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18D38C8-01C4-4A02-95B3-F93BF59969C4}">
      <dsp:nvSpPr>
        <dsp:cNvPr id="0" name=""/>
        <dsp:cNvSpPr/>
      </dsp:nvSpPr>
      <dsp:spPr>
        <a:xfrm>
          <a:off x="0" y="3415841"/>
          <a:ext cx="10442448" cy="487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What is all times top 10 most popular which movie?</a:t>
          </a:r>
          <a:endParaRPr lang="en-US" sz="2200" kern="1200"/>
        </a:p>
      </dsp:txBody>
      <dsp:txXfrm>
        <a:off x="0" y="3415841"/>
        <a:ext cx="10442448" cy="4879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61D4C-2FC7-4B8E-8202-6EDCFC30C153}">
      <dsp:nvSpPr>
        <dsp:cNvPr id="0" name=""/>
        <dsp:cNvSpPr/>
      </dsp:nvSpPr>
      <dsp:spPr>
        <a:xfrm>
          <a:off x="0" y="100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how does budget affect revenue?</a:t>
          </a:r>
          <a:endParaRPr lang="en-US" sz="2400" kern="1200"/>
        </a:p>
      </dsp:txBody>
      <dsp:txXfrm>
        <a:off x="28786" y="38855"/>
        <a:ext cx="10384876" cy="532107"/>
      </dsp:txXfrm>
    </dsp:sp>
    <dsp:sp modelId="{614AFD15-F040-4E8B-8603-5DE66DE4AA52}">
      <dsp:nvSpPr>
        <dsp:cNvPr id="0" name=""/>
        <dsp:cNvSpPr/>
      </dsp:nvSpPr>
      <dsp:spPr>
        <a:xfrm>
          <a:off x="0" y="6688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how does budget affect popularity</a:t>
          </a:r>
          <a:endParaRPr lang="en-US" sz="2400" kern="1200"/>
        </a:p>
      </dsp:txBody>
      <dsp:txXfrm>
        <a:off x="28786" y="697655"/>
        <a:ext cx="10384876" cy="532107"/>
      </dsp:txXfrm>
    </dsp:sp>
    <dsp:sp modelId="{6BB346CB-390D-4160-8EE3-607AD34DB24A}">
      <dsp:nvSpPr>
        <dsp:cNvPr id="0" name=""/>
        <dsp:cNvSpPr/>
      </dsp:nvSpPr>
      <dsp:spPr>
        <a:xfrm>
          <a:off x="0" y="13276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does popularity affect profit?</a:t>
          </a:r>
          <a:endParaRPr lang="en-US" sz="2400" kern="1200"/>
        </a:p>
      </dsp:txBody>
      <dsp:txXfrm>
        <a:off x="28786" y="1356455"/>
        <a:ext cx="10384876" cy="532107"/>
      </dsp:txXfrm>
    </dsp:sp>
    <dsp:sp modelId="{911235D1-5F6E-4EFB-B25A-D4A95A793DC1}">
      <dsp:nvSpPr>
        <dsp:cNvPr id="0" name=""/>
        <dsp:cNvSpPr/>
      </dsp:nvSpPr>
      <dsp:spPr>
        <a:xfrm>
          <a:off x="0" y="19864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does popularity affect rating?</a:t>
          </a:r>
          <a:endParaRPr lang="en-US" sz="2400" kern="1200" dirty="0"/>
        </a:p>
      </dsp:txBody>
      <dsp:txXfrm>
        <a:off x="28786" y="2015255"/>
        <a:ext cx="10384876" cy="532107"/>
      </dsp:txXfrm>
    </dsp:sp>
    <dsp:sp modelId="{B11928F3-7EF9-4BF4-933D-6EF2C1EF305F}">
      <dsp:nvSpPr>
        <dsp:cNvPr id="0" name=""/>
        <dsp:cNvSpPr/>
      </dsp:nvSpPr>
      <dsp:spPr>
        <a:xfrm>
          <a:off x="0" y="26452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who is thr most popular director?</a:t>
          </a:r>
          <a:endParaRPr lang="en-US" sz="2400" kern="1200"/>
        </a:p>
      </dsp:txBody>
      <dsp:txXfrm>
        <a:off x="28786" y="2674055"/>
        <a:ext cx="10384876" cy="532107"/>
      </dsp:txXfrm>
    </dsp:sp>
    <dsp:sp modelId="{9B5A4C88-10F7-4B42-86D6-E364BE586C99}">
      <dsp:nvSpPr>
        <dsp:cNvPr id="0" name=""/>
        <dsp:cNvSpPr/>
      </dsp:nvSpPr>
      <dsp:spPr>
        <a:xfrm>
          <a:off x="0" y="3304069"/>
          <a:ext cx="10442448"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which of the directors generated the most revenue?</a:t>
          </a:r>
          <a:endParaRPr lang="en-US" sz="2400" kern="1200"/>
        </a:p>
      </dsp:txBody>
      <dsp:txXfrm>
        <a:off x="28786" y="3332855"/>
        <a:ext cx="10384876" cy="5321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ur-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27B9B5E-259F-476A-A55D-1B6BB7966ED1}" type="datetimeFigureOut">
              <a:rPr lang="ur-IN" smtClean="0"/>
              <a:t>26/2/46</a:t>
            </a:fld>
            <a:endParaRPr lang="ur-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r-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r-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ur-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91802DB-02D7-4FC8-9D4A-6BF5967B0DCD}" type="slidenum">
              <a:rPr lang="ur-IN" smtClean="0"/>
              <a:t>‹#›</a:t>
            </a:fld>
            <a:endParaRPr lang="ur-IN"/>
          </a:p>
        </p:txBody>
      </p:sp>
    </p:spTree>
    <p:extLst>
      <p:ext uri="{BB962C8B-B14F-4D97-AF65-F5344CB8AC3E}">
        <p14:creationId xmlns:p14="http://schemas.microsoft.com/office/powerpoint/2010/main" val="3915224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r-IN" dirty="0"/>
          </a:p>
        </p:txBody>
      </p:sp>
      <p:sp>
        <p:nvSpPr>
          <p:cNvPr id="4" name="Slide Number Placeholder 3"/>
          <p:cNvSpPr>
            <a:spLocks noGrp="1"/>
          </p:cNvSpPr>
          <p:nvPr>
            <p:ph type="sldNum" sz="quarter" idx="5"/>
          </p:nvPr>
        </p:nvSpPr>
        <p:spPr/>
        <p:txBody>
          <a:bodyPr/>
          <a:lstStyle/>
          <a:p>
            <a:fld id="{B91802DB-02D7-4FC8-9D4A-6BF5967B0DCD}" type="slidenum">
              <a:rPr lang="ur-IN" smtClean="0"/>
              <a:t>2</a:t>
            </a:fld>
            <a:endParaRPr lang="ur-IN"/>
          </a:p>
        </p:txBody>
      </p:sp>
    </p:spTree>
    <p:extLst>
      <p:ext uri="{BB962C8B-B14F-4D97-AF65-F5344CB8AC3E}">
        <p14:creationId xmlns:p14="http://schemas.microsoft.com/office/powerpoint/2010/main" val="275633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8/31/2024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62117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8/31/2024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3093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8/31/2024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563104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8/31/2024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30000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8/31/2024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9850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8/31/2024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98371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8/31/2024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7328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8/31/2024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2109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8/31/2024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22996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8/31/2024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65424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8/31/2024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54506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8/31/2024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89455499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Overhead Projector">
            <a:extLst>
              <a:ext uri="{FF2B5EF4-FFF2-40B4-BE49-F238E27FC236}">
                <a16:creationId xmlns:a16="http://schemas.microsoft.com/office/drawing/2014/main" id="{F4D9FDD3-ADD8-61C2-0E41-4C4E6DB0127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 y="-22"/>
            <a:ext cx="12191997" cy="6858022"/>
          </a:xfrm>
          <a:prstGeom prst="rect">
            <a:avLst/>
          </a:prstGeom>
        </p:spPr>
      </p:pic>
      <p:sp>
        <p:nvSpPr>
          <p:cNvPr id="10" name="Rectangle 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A9385-027D-95DD-493B-C454F1EE22A9}"/>
              </a:ext>
            </a:extLst>
          </p:cNvPr>
          <p:cNvSpPr>
            <a:spLocks noGrp="1"/>
          </p:cNvSpPr>
          <p:nvPr>
            <p:ph type="ctrTitle"/>
          </p:nvPr>
        </p:nvSpPr>
        <p:spPr>
          <a:xfrm>
            <a:off x="6096006" y="728897"/>
            <a:ext cx="5452529" cy="3728614"/>
          </a:xfrm>
        </p:spPr>
        <p:txBody>
          <a:bodyPr anchor="t">
            <a:normAutofit/>
          </a:bodyPr>
          <a:lstStyle/>
          <a:p>
            <a:r>
              <a:rPr lang="en-US" sz="5200" dirty="0" err="1">
                <a:solidFill>
                  <a:schemeClr val="bg2"/>
                </a:solidFill>
              </a:rPr>
              <a:t>TMDb</a:t>
            </a:r>
            <a:r>
              <a:rPr lang="en-US" sz="5200" dirty="0">
                <a:solidFill>
                  <a:schemeClr val="bg2"/>
                </a:solidFill>
              </a:rPr>
              <a:t> Movie</a:t>
            </a:r>
            <a:br>
              <a:rPr lang="en-US" sz="5200" dirty="0">
                <a:solidFill>
                  <a:schemeClr val="bg2"/>
                </a:solidFill>
              </a:rPr>
            </a:br>
            <a:r>
              <a:rPr lang="en-US" sz="5200" dirty="0">
                <a:solidFill>
                  <a:schemeClr val="bg2"/>
                </a:solidFill>
              </a:rPr>
              <a:t>2015</a:t>
            </a:r>
            <a:endParaRPr lang="ur-IN" sz="5200" dirty="0">
              <a:solidFill>
                <a:schemeClr val="bg2"/>
              </a:solidFill>
            </a:endParaRPr>
          </a:p>
        </p:txBody>
      </p:sp>
    </p:spTree>
    <p:extLst>
      <p:ext uri="{BB962C8B-B14F-4D97-AF65-F5344CB8AC3E}">
        <p14:creationId xmlns:p14="http://schemas.microsoft.com/office/powerpoint/2010/main" val="405605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B6DD-E816-D88C-212E-0B31214E206E}"/>
              </a:ext>
            </a:extLst>
          </p:cNvPr>
          <p:cNvSpPr>
            <a:spLocks noGrp="1"/>
          </p:cNvSpPr>
          <p:nvPr>
            <p:ph type="title"/>
          </p:nvPr>
        </p:nvSpPr>
        <p:spPr>
          <a:xfrm>
            <a:off x="839788" y="807868"/>
            <a:ext cx="3640713" cy="2062594"/>
          </a:xfrm>
        </p:spPr>
        <p:txBody>
          <a:bodyPr anchor="t">
            <a:normAutofit/>
          </a:bodyPr>
          <a:lstStyle/>
          <a:p>
            <a:r>
              <a:rPr lang="en-US" dirty="0"/>
              <a:t>Plots Of Analysis</a:t>
            </a:r>
            <a:endParaRPr lang="ur-IN" dirty="0"/>
          </a:p>
        </p:txBody>
      </p:sp>
      <p:sp>
        <p:nvSpPr>
          <p:cNvPr id="3" name="Date Placeholder 2">
            <a:extLst>
              <a:ext uri="{FF2B5EF4-FFF2-40B4-BE49-F238E27FC236}">
                <a16:creationId xmlns:a16="http://schemas.microsoft.com/office/drawing/2014/main" id="{4F969EE6-D512-3D61-B596-4515A3C759AC}"/>
              </a:ext>
            </a:extLst>
          </p:cNvPr>
          <p:cNvSpPr>
            <a:spLocks noGrp="1"/>
          </p:cNvSpPr>
          <p:nvPr>
            <p:ph type="dt" sz="half" idx="10"/>
          </p:nvPr>
        </p:nvSpPr>
        <p:spPr>
          <a:xfrm>
            <a:off x="877824" y="6356350"/>
            <a:ext cx="2743200" cy="365125"/>
          </a:xfrm>
        </p:spPr>
        <p:txBody>
          <a:bodyPr anchor="ctr">
            <a:normAutofit/>
          </a:bodyPr>
          <a:lstStyle/>
          <a:p>
            <a:pPr>
              <a:spcAft>
                <a:spcPts val="600"/>
              </a:spcAft>
            </a:pPr>
            <a:fld id="{5892AC11-ACC3-4129-BBD7-C580BF1A4EE7}" type="datetime1">
              <a:rPr lang="en-US" smtClean="0"/>
              <a:pPr>
                <a:spcAft>
                  <a:spcPts val="600"/>
                </a:spcAft>
              </a:pPr>
              <a:t>8/31/2024</a:t>
            </a:fld>
            <a:endParaRPr lang="en-US"/>
          </a:p>
        </p:txBody>
      </p:sp>
      <p:sp>
        <p:nvSpPr>
          <p:cNvPr id="4" name="Footer Placeholder 3">
            <a:extLst>
              <a:ext uri="{FF2B5EF4-FFF2-40B4-BE49-F238E27FC236}">
                <a16:creationId xmlns:a16="http://schemas.microsoft.com/office/drawing/2014/main" id="{D8B865C4-AF93-537D-31EF-345A70A96188}"/>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5" name="Slide Number Placeholder 4">
            <a:extLst>
              <a:ext uri="{FF2B5EF4-FFF2-40B4-BE49-F238E27FC236}">
                <a16:creationId xmlns:a16="http://schemas.microsoft.com/office/drawing/2014/main" id="{9BBD2F46-13C2-71E6-97D8-AC00B12906F9}"/>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10</a:t>
            </a:fld>
            <a:endParaRPr lang="en-US"/>
          </a:p>
        </p:txBody>
      </p:sp>
      <p:pic>
        <p:nvPicPr>
          <p:cNvPr id="9" name="Picture 8" descr="A graph of a graph&#10;&#10;Description automatically generated">
            <a:extLst>
              <a:ext uri="{FF2B5EF4-FFF2-40B4-BE49-F238E27FC236}">
                <a16:creationId xmlns:a16="http://schemas.microsoft.com/office/drawing/2014/main" id="{B182FDB8-D861-77E1-F7F5-CE63B3633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34" y="1545131"/>
            <a:ext cx="2919620" cy="2360992"/>
          </a:xfrm>
          <a:prstGeom prst="rect">
            <a:avLst/>
          </a:prstGeom>
          <a:ln>
            <a:noFill/>
          </a:ln>
          <a:effectLst>
            <a:outerShdw blurRad="292100" dist="139700" dir="2700000" algn="tl" rotWithShape="0">
              <a:srgbClr val="333333">
                <a:alpha val="65000"/>
              </a:srgbClr>
            </a:outerShdw>
          </a:effectLst>
        </p:spPr>
      </p:pic>
      <p:pic>
        <p:nvPicPr>
          <p:cNvPr id="11" name="Picture 10" descr="A graph of a line&#10;&#10;Description automatically generated">
            <a:extLst>
              <a:ext uri="{FF2B5EF4-FFF2-40B4-BE49-F238E27FC236}">
                <a16:creationId xmlns:a16="http://schemas.microsoft.com/office/drawing/2014/main" id="{E8F57068-6B31-428E-D34B-5E6FB4A43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954" y="1545131"/>
            <a:ext cx="3048337" cy="2360992"/>
          </a:xfrm>
          <a:prstGeom prst="rect">
            <a:avLst/>
          </a:prstGeom>
          <a:ln>
            <a:noFill/>
          </a:ln>
          <a:effectLst>
            <a:outerShdw blurRad="292100" dist="139700" dir="2700000" algn="tl" rotWithShape="0">
              <a:srgbClr val="333333">
                <a:alpha val="65000"/>
              </a:srgbClr>
            </a:outerShdw>
          </a:effectLst>
        </p:spPr>
      </p:pic>
      <p:pic>
        <p:nvPicPr>
          <p:cNvPr id="16" name="Picture 15" descr="A graph with blue dots&#10;&#10;Description automatically generated">
            <a:extLst>
              <a:ext uri="{FF2B5EF4-FFF2-40B4-BE49-F238E27FC236}">
                <a16:creationId xmlns:a16="http://schemas.microsoft.com/office/drawing/2014/main" id="{0134BA42-A6F2-E499-2FA9-A8A4893D9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455" y="3912922"/>
            <a:ext cx="2936420" cy="2377351"/>
          </a:xfrm>
          <a:prstGeom prst="rect">
            <a:avLst/>
          </a:prstGeom>
          <a:ln>
            <a:noFill/>
          </a:ln>
          <a:effectLst>
            <a:outerShdw blurRad="292100" dist="139700" dir="2700000" algn="tl" rotWithShape="0">
              <a:srgbClr val="333333">
                <a:alpha val="65000"/>
              </a:srgbClr>
            </a:outerShdw>
          </a:effectLst>
        </p:spPr>
      </p:pic>
      <p:pic>
        <p:nvPicPr>
          <p:cNvPr id="18" name="Picture 17" descr="A graph with blue dots&#10;&#10;Description automatically generated">
            <a:extLst>
              <a:ext uri="{FF2B5EF4-FFF2-40B4-BE49-F238E27FC236}">
                <a16:creationId xmlns:a16="http://schemas.microsoft.com/office/drawing/2014/main" id="{C41CCB95-F026-2B82-FB0E-AC3597ACD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3144" y="3906123"/>
            <a:ext cx="2936421" cy="2377351"/>
          </a:xfrm>
          <a:prstGeom prst="rect">
            <a:avLst/>
          </a:prstGeom>
          <a:ln>
            <a:noFill/>
          </a:ln>
          <a:effectLst>
            <a:outerShdw blurRad="292100" dist="139700" dir="2700000" algn="tl" rotWithShape="0">
              <a:srgbClr val="333333">
                <a:alpha val="65000"/>
              </a:srgbClr>
            </a:outerShdw>
          </a:effectLst>
        </p:spPr>
      </p:pic>
      <p:pic>
        <p:nvPicPr>
          <p:cNvPr id="21" name="Picture 20" descr="A graph of blue dots&#10;&#10;Description automatically generated">
            <a:extLst>
              <a:ext uri="{FF2B5EF4-FFF2-40B4-BE49-F238E27FC236}">
                <a16:creationId xmlns:a16="http://schemas.microsoft.com/office/drawing/2014/main" id="{EC86B7C9-4F08-62D1-0A13-F9A984E602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9564" y="3906124"/>
            <a:ext cx="2965222" cy="2384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559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EE2C6-244E-B369-1EFD-3ED29D904802}"/>
              </a:ext>
            </a:extLst>
          </p:cNvPr>
          <p:cNvSpPr>
            <a:spLocks noGrp="1"/>
          </p:cNvSpPr>
          <p:nvPr>
            <p:ph type="ctrTitle"/>
          </p:nvPr>
        </p:nvSpPr>
        <p:spPr/>
        <p:txBody>
          <a:bodyPr/>
          <a:lstStyle/>
          <a:p>
            <a:r>
              <a:rPr lang="en-US" dirty="0"/>
              <a:t>Overview on notebook </a:t>
            </a:r>
            <a:endParaRPr lang="ur-IN" dirty="0"/>
          </a:p>
        </p:txBody>
      </p:sp>
      <p:sp>
        <p:nvSpPr>
          <p:cNvPr id="7" name="Subtitle 6">
            <a:extLst>
              <a:ext uri="{FF2B5EF4-FFF2-40B4-BE49-F238E27FC236}">
                <a16:creationId xmlns:a16="http://schemas.microsoft.com/office/drawing/2014/main" id="{2BDB3EA8-8563-5D5C-A504-572C7663BA09}"/>
              </a:ext>
            </a:extLst>
          </p:cNvPr>
          <p:cNvSpPr>
            <a:spLocks noGrp="1"/>
          </p:cNvSpPr>
          <p:nvPr>
            <p:ph type="subTitle" idx="1"/>
          </p:nvPr>
        </p:nvSpPr>
        <p:spPr/>
        <p:txBody>
          <a:bodyPr/>
          <a:lstStyle/>
          <a:p>
            <a:r>
              <a:rPr lang="en-US" dirty="0"/>
              <a:t>Look well </a:t>
            </a:r>
            <a:endParaRPr lang="ur-IN" dirty="0"/>
          </a:p>
        </p:txBody>
      </p:sp>
      <p:sp>
        <p:nvSpPr>
          <p:cNvPr id="3" name="Date Placeholder 2">
            <a:extLst>
              <a:ext uri="{FF2B5EF4-FFF2-40B4-BE49-F238E27FC236}">
                <a16:creationId xmlns:a16="http://schemas.microsoft.com/office/drawing/2014/main" id="{107B20EC-A09B-6A94-74E3-5B9499E7438F}"/>
              </a:ext>
            </a:extLst>
          </p:cNvPr>
          <p:cNvSpPr>
            <a:spLocks noGrp="1"/>
          </p:cNvSpPr>
          <p:nvPr>
            <p:ph type="dt" sz="half" idx="10"/>
          </p:nvPr>
        </p:nvSpPr>
        <p:spPr/>
        <p:txBody>
          <a:bodyPr/>
          <a:lstStyle/>
          <a:p>
            <a:fld id="{5892AC11-ACC3-4129-BBD7-C580BF1A4EE7}" type="datetime1">
              <a:rPr lang="en-US" smtClean="0"/>
              <a:t>8/31/2024</a:t>
            </a:fld>
            <a:endParaRPr lang="en-US"/>
          </a:p>
        </p:txBody>
      </p:sp>
      <p:sp>
        <p:nvSpPr>
          <p:cNvPr id="4" name="Footer Placeholder 3">
            <a:extLst>
              <a:ext uri="{FF2B5EF4-FFF2-40B4-BE49-F238E27FC236}">
                <a16:creationId xmlns:a16="http://schemas.microsoft.com/office/drawing/2014/main" id="{B0E5EF88-EAE8-24D3-FF71-3B0CB5F8DDA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F7E350A-2686-EF8C-42B9-76BF493480A7}"/>
              </a:ext>
            </a:extLst>
          </p:cNvPr>
          <p:cNvSpPr>
            <a:spLocks noGrp="1"/>
          </p:cNvSpPr>
          <p:nvPr>
            <p:ph type="sldNum" sz="quarter" idx="12"/>
          </p:nvPr>
        </p:nvSpPr>
        <p:spPr/>
        <p:txBody>
          <a:bodyPr/>
          <a:lstStyle/>
          <a:p>
            <a:fld id="{C68AC1EC-23E2-4F0E-A5A4-674EC8DB954E}" type="slidenum">
              <a:rPr lang="en-US" smtClean="0"/>
              <a:t>11</a:t>
            </a:fld>
            <a:endParaRPr lang="en-US"/>
          </a:p>
        </p:txBody>
      </p:sp>
      <p:pic>
        <p:nvPicPr>
          <p:cNvPr id="11" name="Picture 10" descr="Charm Chicken">
            <a:extLst>
              <a:ext uri="{FF2B5EF4-FFF2-40B4-BE49-F238E27FC236}">
                <a16:creationId xmlns:a16="http://schemas.microsoft.com/office/drawing/2014/main" id="{E0EE29B4-D03F-8B80-CB05-3AB791FFD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152" y="3324131"/>
            <a:ext cx="2477813" cy="2477813"/>
          </a:xfrm>
          <a:prstGeom prst="rect">
            <a:avLst/>
          </a:prstGeom>
        </p:spPr>
      </p:pic>
    </p:spTree>
    <p:extLst>
      <p:ext uri="{BB962C8B-B14F-4D97-AF65-F5344CB8AC3E}">
        <p14:creationId xmlns:p14="http://schemas.microsoft.com/office/powerpoint/2010/main" val="390945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6FC2-3010-BE7B-A10E-D6D6F04C1EA5}"/>
              </a:ext>
            </a:extLst>
          </p:cNvPr>
          <p:cNvSpPr>
            <a:spLocks noGrp="1"/>
          </p:cNvSpPr>
          <p:nvPr>
            <p:ph type="title"/>
          </p:nvPr>
        </p:nvSpPr>
        <p:spPr>
          <a:xfrm>
            <a:off x="746760" y="548005"/>
            <a:ext cx="10449784" cy="1265928"/>
          </a:xfrm>
        </p:spPr>
        <p:txBody>
          <a:bodyPr/>
          <a:lstStyle/>
          <a:p>
            <a:pPr lvl="0" rtl="1"/>
            <a:r>
              <a:rPr lang="en-US" dirty="0"/>
              <a:t>Conclusion</a:t>
            </a:r>
            <a:endParaRPr lang="ur-IN" dirty="0"/>
          </a:p>
        </p:txBody>
      </p:sp>
      <p:sp>
        <p:nvSpPr>
          <p:cNvPr id="3" name="Content Placeholder 2">
            <a:extLst>
              <a:ext uri="{FF2B5EF4-FFF2-40B4-BE49-F238E27FC236}">
                <a16:creationId xmlns:a16="http://schemas.microsoft.com/office/drawing/2014/main" id="{37D5EDF4-201A-CED6-38B4-41EA87561553}"/>
              </a:ext>
            </a:extLst>
          </p:cNvPr>
          <p:cNvSpPr>
            <a:spLocks noGrp="1"/>
          </p:cNvSpPr>
          <p:nvPr>
            <p:ph idx="1"/>
          </p:nvPr>
        </p:nvSpPr>
        <p:spPr>
          <a:xfrm>
            <a:off x="762000" y="2091691"/>
            <a:ext cx="10668000" cy="5257800"/>
          </a:xfrm>
        </p:spPr>
        <p:txBody>
          <a:bodyPr>
            <a:normAutofit/>
          </a:bodyPr>
          <a:lstStyle/>
          <a:p>
            <a:r>
              <a:rPr lang="en-US" dirty="0"/>
              <a:t>We see from the datasets that the , Adventure: 749 , Action: 1086 ,Science Fiction: 520, Drama: 1754 ,Thriller: 1204, Crime: 652 ,Fantasy: 396 , Romance: 666 , Music: 134 , War: 119 , Mystery: 344 , Western: 52 movies .</a:t>
            </a:r>
          </a:p>
          <a:p>
            <a:r>
              <a:rPr lang="en-US" dirty="0"/>
              <a:t>Avatar generated the most revenue and the most profit overall. It also ranks 12th on the all time most popular movie.</a:t>
            </a:r>
            <a:endParaRPr lang="ar-SA" dirty="0"/>
          </a:p>
          <a:p>
            <a:pPr marL="0" indent="0">
              <a:buNone/>
            </a:pPr>
            <a:r>
              <a:rPr lang="en-US" dirty="0"/>
              <a:t>• The Warrior's Way exhausted the most budget despite having the least profit.  </a:t>
            </a:r>
          </a:p>
          <a:p>
            <a:r>
              <a:rPr lang="en-US" dirty="0"/>
              <a:t> The most popular movie is the Adventure movie ,titled Jurassic World. Also having an excellent revenue and profit record.</a:t>
            </a:r>
          </a:p>
          <a:p>
            <a:r>
              <a:rPr lang="en-US" dirty="0"/>
              <a:t>Most of the movie which generated the most revenue and profit had adventure and action in their genres, most movies with comedy and drama generated lesser profit and revenue. This constraint also affected the popularity of the movie. A couple of the movies with the biggest budget didn't generate as much traction, profit or revenue and weren't all that popular.</a:t>
            </a:r>
          </a:p>
          <a:p>
            <a:r>
              <a:rPr lang="en-US" dirty="0"/>
              <a:t>In the context of popularity and profit, the visualization reveals a robust positive correlation between revenue and budget. Essentially, when a movie has a higher revenue, there’s a greater likelihood that it will generate substantial profit.</a:t>
            </a:r>
          </a:p>
          <a:p>
            <a:endParaRPr lang="en-US" dirty="0"/>
          </a:p>
          <a:p>
            <a:endParaRPr lang="ur-IN" dirty="0"/>
          </a:p>
        </p:txBody>
      </p:sp>
      <p:sp>
        <p:nvSpPr>
          <p:cNvPr id="4" name="Date Placeholder 3">
            <a:extLst>
              <a:ext uri="{FF2B5EF4-FFF2-40B4-BE49-F238E27FC236}">
                <a16:creationId xmlns:a16="http://schemas.microsoft.com/office/drawing/2014/main" id="{EEEFB279-46DF-8DC0-C047-0EC9A04686D8}"/>
              </a:ext>
            </a:extLst>
          </p:cNvPr>
          <p:cNvSpPr>
            <a:spLocks noGrp="1"/>
          </p:cNvSpPr>
          <p:nvPr>
            <p:ph type="dt" sz="half" idx="10"/>
          </p:nvPr>
        </p:nvSpPr>
        <p:spPr/>
        <p:txBody>
          <a:bodyPr/>
          <a:lstStyle/>
          <a:p>
            <a:fld id="{579F6069-8263-4296-913A-BC2234E8D32B}" type="datetime1">
              <a:rPr lang="en-US" smtClean="0"/>
              <a:t>8/31/2024</a:t>
            </a:fld>
            <a:endParaRPr lang="en-US" dirty="0"/>
          </a:p>
        </p:txBody>
      </p:sp>
      <p:sp>
        <p:nvSpPr>
          <p:cNvPr id="5" name="Footer Placeholder 4">
            <a:extLst>
              <a:ext uri="{FF2B5EF4-FFF2-40B4-BE49-F238E27FC236}">
                <a16:creationId xmlns:a16="http://schemas.microsoft.com/office/drawing/2014/main" id="{CDA97C09-6FC8-1C8E-CA13-D18C24A9E85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925EFA5-AA01-47BB-48AF-9C6E56ACD559}"/>
              </a:ext>
            </a:extLst>
          </p:cNvPr>
          <p:cNvSpPr>
            <a:spLocks noGrp="1"/>
          </p:cNvSpPr>
          <p:nvPr>
            <p:ph type="sldNum" sz="quarter" idx="12"/>
          </p:nvPr>
        </p:nvSpPr>
        <p:spPr/>
        <p:txBody>
          <a:bodyPr/>
          <a:lstStyle/>
          <a:p>
            <a:fld id="{C68AC1EC-23E2-4F0E-A5A4-674EC8DB954E}" type="slidenum">
              <a:rPr lang="en-US" smtClean="0"/>
              <a:t>12</a:t>
            </a:fld>
            <a:endParaRPr lang="en-US"/>
          </a:p>
        </p:txBody>
      </p:sp>
    </p:spTree>
    <p:extLst>
      <p:ext uri="{BB962C8B-B14F-4D97-AF65-F5344CB8AC3E}">
        <p14:creationId xmlns:p14="http://schemas.microsoft.com/office/powerpoint/2010/main" val="57163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F4D5-1C6A-7323-59CD-FD9E86454EBD}"/>
              </a:ext>
            </a:extLst>
          </p:cNvPr>
          <p:cNvSpPr>
            <a:spLocks noGrp="1"/>
          </p:cNvSpPr>
          <p:nvPr>
            <p:ph type="title"/>
          </p:nvPr>
        </p:nvSpPr>
        <p:spPr/>
        <p:txBody>
          <a:bodyPr/>
          <a:lstStyle/>
          <a:p>
            <a:r>
              <a:rPr lang="en-US" dirty="0"/>
              <a:t>Conclusion</a:t>
            </a:r>
            <a:endParaRPr lang="ur-IN" dirty="0"/>
          </a:p>
        </p:txBody>
      </p:sp>
      <p:sp>
        <p:nvSpPr>
          <p:cNvPr id="3" name="Content Placeholder 2">
            <a:extLst>
              <a:ext uri="{FF2B5EF4-FFF2-40B4-BE49-F238E27FC236}">
                <a16:creationId xmlns:a16="http://schemas.microsoft.com/office/drawing/2014/main" id="{D5A1914C-34B2-2EEB-624D-F0B0F03AAC4C}"/>
              </a:ext>
            </a:extLst>
          </p:cNvPr>
          <p:cNvSpPr>
            <a:spLocks noGrp="1"/>
          </p:cNvSpPr>
          <p:nvPr>
            <p:ph idx="1"/>
          </p:nvPr>
        </p:nvSpPr>
        <p:spPr>
          <a:xfrm>
            <a:off x="877824" y="2153352"/>
            <a:ext cx="10712196" cy="4030278"/>
          </a:xfrm>
        </p:spPr>
        <p:txBody>
          <a:bodyPr>
            <a:normAutofit fontScale="92500"/>
          </a:bodyPr>
          <a:lstStyle/>
          <a:p>
            <a:r>
              <a:rPr lang="en-US" dirty="0"/>
              <a:t>In our analysis, we explored the connection between movie popularity and ratings. The chart revealed an interesting trend: highly popular movies tended to receive higher ratings compared to less popular ones. This phenomenon could be attributed to the ‘buzz’ effect—movies that generate significant discussion and capture viewers’ attention often end up with favorable ratings. Conversely, lesser-known films, which may not receive as much viewer attention, tend to have lower ratings </a:t>
            </a:r>
          </a:p>
          <a:p>
            <a:r>
              <a:rPr lang="en-US" dirty="0"/>
              <a:t>Don't you think this will affect profit? Well, looking at the other </a:t>
            </a:r>
            <a:r>
              <a:rPr lang="en-US" dirty="0" err="1"/>
              <a:t>correllation</a:t>
            </a:r>
            <a:r>
              <a:rPr lang="en-US" dirty="0"/>
              <a:t> matrix table and the scatter plot, we'd notice a positive correlation between profit and popularity. What this implies is that as people keep talking about a movie, recommending it and making the movie trend, the revenue less the budget increases and this is more money for the directors and every one concerned.</a:t>
            </a:r>
          </a:p>
          <a:p>
            <a:r>
              <a:rPr lang="en-US" dirty="0"/>
              <a:t>So, if you are looking for a movie director to generate a lot of revenue for you then Steven </a:t>
            </a:r>
            <a:r>
              <a:rPr lang="en-US" dirty="0" err="1"/>
              <a:t>Spielbergis</a:t>
            </a:r>
            <a:r>
              <a:rPr lang="en-US" dirty="0"/>
              <a:t> the man for you. He is the all time director with the highest revenue and profit generated.</a:t>
            </a:r>
          </a:p>
          <a:p>
            <a:r>
              <a:rPr lang="en-US" dirty="0"/>
              <a:t>Let's look at runtime and popularity. The correlation between runtime and popularity depicts a low positive correlation. What does this mean? Well, it means that the popularity of a movie does not really depend on its length. As mentioned above there are other factors that greatly influence popularity based on this dataset.</a:t>
            </a:r>
            <a:endParaRPr lang="ur-IN" dirty="0"/>
          </a:p>
        </p:txBody>
      </p:sp>
      <p:sp>
        <p:nvSpPr>
          <p:cNvPr id="4" name="Date Placeholder 3">
            <a:extLst>
              <a:ext uri="{FF2B5EF4-FFF2-40B4-BE49-F238E27FC236}">
                <a16:creationId xmlns:a16="http://schemas.microsoft.com/office/drawing/2014/main" id="{39CC801C-72B8-A72E-26A6-B3FCA4739B8D}"/>
              </a:ext>
            </a:extLst>
          </p:cNvPr>
          <p:cNvSpPr>
            <a:spLocks noGrp="1"/>
          </p:cNvSpPr>
          <p:nvPr>
            <p:ph type="dt" sz="half" idx="10"/>
          </p:nvPr>
        </p:nvSpPr>
        <p:spPr/>
        <p:txBody>
          <a:bodyPr/>
          <a:lstStyle/>
          <a:p>
            <a:fld id="{579F6069-8263-4296-913A-BC2234E8D32B}" type="datetime1">
              <a:rPr lang="en-US" smtClean="0"/>
              <a:t>8/31/2024</a:t>
            </a:fld>
            <a:endParaRPr lang="en-US"/>
          </a:p>
        </p:txBody>
      </p:sp>
      <p:sp>
        <p:nvSpPr>
          <p:cNvPr id="5" name="Footer Placeholder 4">
            <a:extLst>
              <a:ext uri="{FF2B5EF4-FFF2-40B4-BE49-F238E27FC236}">
                <a16:creationId xmlns:a16="http://schemas.microsoft.com/office/drawing/2014/main" id="{CA84EF33-C9A3-DE90-2DCF-57DA299E5F7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4775602-C1FB-201C-6AF3-230BB26BE7AB}"/>
              </a:ext>
            </a:extLst>
          </p:cNvPr>
          <p:cNvSpPr>
            <a:spLocks noGrp="1"/>
          </p:cNvSpPr>
          <p:nvPr>
            <p:ph type="sldNum" sz="quarter" idx="12"/>
          </p:nvPr>
        </p:nvSpPr>
        <p:spPr/>
        <p:txBody>
          <a:bodyPr/>
          <a:lstStyle/>
          <a:p>
            <a:fld id="{C68AC1EC-23E2-4F0E-A5A4-674EC8DB954E}" type="slidenum">
              <a:rPr lang="en-US" smtClean="0"/>
              <a:t>13</a:t>
            </a:fld>
            <a:endParaRPr lang="en-US"/>
          </a:p>
        </p:txBody>
      </p:sp>
    </p:spTree>
    <p:extLst>
      <p:ext uri="{BB962C8B-B14F-4D97-AF65-F5344CB8AC3E}">
        <p14:creationId xmlns:p14="http://schemas.microsoft.com/office/powerpoint/2010/main" val="137907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D6511-C3AF-4564-7388-EA7502AF30BB}"/>
              </a:ext>
            </a:extLst>
          </p:cNvPr>
          <p:cNvSpPr>
            <a:spLocks noGrp="1"/>
          </p:cNvSpPr>
          <p:nvPr>
            <p:ph type="ctrTitle"/>
          </p:nvPr>
        </p:nvSpPr>
        <p:spPr>
          <a:xfrm>
            <a:off x="1524000" y="1122363"/>
            <a:ext cx="9144000" cy="2209393"/>
          </a:xfrm>
        </p:spPr>
        <p:txBody>
          <a:bodyPr anchor="b">
            <a:normAutofit/>
          </a:bodyPr>
          <a:lstStyle/>
          <a:p>
            <a:r>
              <a:rPr lang="en-US" dirty="0"/>
              <a:t>Thanks </a:t>
            </a:r>
            <a:endParaRPr lang="ur-IN" dirty="0"/>
          </a:p>
        </p:txBody>
      </p:sp>
      <p:sp>
        <p:nvSpPr>
          <p:cNvPr id="3" name="Date Placeholder 2">
            <a:extLst>
              <a:ext uri="{FF2B5EF4-FFF2-40B4-BE49-F238E27FC236}">
                <a16:creationId xmlns:a16="http://schemas.microsoft.com/office/drawing/2014/main" id="{32620574-D2E0-D9A2-2367-221EE98B8655}"/>
              </a:ext>
            </a:extLst>
          </p:cNvPr>
          <p:cNvSpPr>
            <a:spLocks noGrp="1"/>
          </p:cNvSpPr>
          <p:nvPr>
            <p:ph type="dt" sz="half" idx="10"/>
          </p:nvPr>
        </p:nvSpPr>
        <p:spPr>
          <a:xfrm>
            <a:off x="877824" y="6356350"/>
            <a:ext cx="2743200" cy="365125"/>
          </a:xfrm>
        </p:spPr>
        <p:txBody>
          <a:bodyPr anchor="ctr">
            <a:normAutofit/>
          </a:bodyPr>
          <a:lstStyle/>
          <a:p>
            <a:pPr>
              <a:spcAft>
                <a:spcPts val="600"/>
              </a:spcAft>
            </a:pPr>
            <a:fld id="{5892AC11-ACC3-4129-BBD7-C580BF1A4EE7}" type="datetime1">
              <a:rPr lang="en-US" smtClean="0"/>
              <a:pPr>
                <a:spcAft>
                  <a:spcPts val="600"/>
                </a:spcAft>
              </a:pPr>
              <a:t>8/31/2024</a:t>
            </a:fld>
            <a:endParaRPr lang="en-US"/>
          </a:p>
        </p:txBody>
      </p:sp>
      <p:sp>
        <p:nvSpPr>
          <p:cNvPr id="4" name="Footer Placeholder 3">
            <a:extLst>
              <a:ext uri="{FF2B5EF4-FFF2-40B4-BE49-F238E27FC236}">
                <a16:creationId xmlns:a16="http://schemas.microsoft.com/office/drawing/2014/main" id="{F9DA74C7-1D5D-D55B-7BF0-F13FB5D03DD0}"/>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5" name="Slide Number Placeholder 4">
            <a:extLst>
              <a:ext uri="{FF2B5EF4-FFF2-40B4-BE49-F238E27FC236}">
                <a16:creationId xmlns:a16="http://schemas.microsoft.com/office/drawing/2014/main" id="{3AEEF6C7-D228-282E-6612-4245C7A80A06}"/>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14</a:t>
            </a:fld>
            <a:endParaRPr lang="en-US"/>
          </a:p>
        </p:txBody>
      </p:sp>
    </p:spTree>
    <p:extLst>
      <p:ext uri="{BB962C8B-B14F-4D97-AF65-F5344CB8AC3E}">
        <p14:creationId xmlns:p14="http://schemas.microsoft.com/office/powerpoint/2010/main" val="330117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34822-749C-B38A-6B95-6BC27A60D6A6}"/>
              </a:ext>
            </a:extLst>
          </p:cNvPr>
          <p:cNvSpPr>
            <a:spLocks noGrp="1"/>
          </p:cNvSpPr>
          <p:nvPr>
            <p:ph type="title"/>
          </p:nvPr>
        </p:nvSpPr>
        <p:spPr>
          <a:xfrm>
            <a:off x="871108" y="588245"/>
            <a:ext cx="10449784" cy="1265928"/>
          </a:xfrm>
        </p:spPr>
        <p:txBody>
          <a:bodyPr anchor="b">
            <a:normAutofit/>
          </a:bodyPr>
          <a:lstStyle/>
          <a:p>
            <a:r>
              <a:rPr lang="en-US" dirty="0"/>
              <a:t>Introduction</a:t>
            </a:r>
            <a:endParaRPr lang="ur-IN" dirty="0"/>
          </a:p>
        </p:txBody>
      </p:sp>
      <p:sp>
        <p:nvSpPr>
          <p:cNvPr id="4" name="Date Placeholder 3">
            <a:extLst>
              <a:ext uri="{FF2B5EF4-FFF2-40B4-BE49-F238E27FC236}">
                <a16:creationId xmlns:a16="http://schemas.microsoft.com/office/drawing/2014/main" id="{B3516FF6-B204-3870-53E3-B697DC96F973}"/>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8/31/2024</a:t>
            </a:fld>
            <a:endParaRPr lang="en-US"/>
          </a:p>
        </p:txBody>
      </p:sp>
      <p:sp>
        <p:nvSpPr>
          <p:cNvPr id="5" name="Footer Placeholder 4">
            <a:extLst>
              <a:ext uri="{FF2B5EF4-FFF2-40B4-BE49-F238E27FC236}">
                <a16:creationId xmlns:a16="http://schemas.microsoft.com/office/drawing/2014/main" id="{3AAEFDDC-8003-6E63-866C-5E999603086F}"/>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8A1D8C3-9599-6E1E-ECE3-B94A8959EFF6}"/>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2</a:t>
            </a:fld>
            <a:endParaRPr lang="en-US"/>
          </a:p>
        </p:txBody>
      </p:sp>
      <p:graphicFrame>
        <p:nvGraphicFramePr>
          <p:cNvPr id="14" name="Content Placeholder 2">
            <a:extLst>
              <a:ext uri="{FF2B5EF4-FFF2-40B4-BE49-F238E27FC236}">
                <a16:creationId xmlns:a16="http://schemas.microsoft.com/office/drawing/2014/main" id="{FE73FDCC-FEF5-1D8C-3F40-6A8B7CE6B368}"/>
              </a:ext>
            </a:extLst>
          </p:cNvPr>
          <p:cNvGraphicFramePr>
            <a:graphicFrameLocks noGrp="1"/>
          </p:cNvGraphicFramePr>
          <p:nvPr>
            <p:ph idx="1"/>
            <p:extLst>
              <p:ext uri="{D42A27DB-BD31-4B8C-83A1-F6EECF244321}">
                <p14:modId xmlns:p14="http://schemas.microsoft.com/office/powerpoint/2010/main" val="211402236"/>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371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1EAB-A216-351E-91C8-D080F063ECEE}"/>
              </a:ext>
            </a:extLst>
          </p:cNvPr>
          <p:cNvSpPr>
            <a:spLocks noGrp="1"/>
          </p:cNvSpPr>
          <p:nvPr>
            <p:ph type="title"/>
          </p:nvPr>
        </p:nvSpPr>
        <p:spPr>
          <a:xfrm>
            <a:off x="1474236" y="1514688"/>
            <a:ext cx="8584164" cy="3138875"/>
          </a:xfrm>
        </p:spPr>
        <p:txBody>
          <a:bodyPr anchor="b">
            <a:normAutofit/>
          </a:bodyPr>
          <a:lstStyle/>
          <a:p>
            <a:r>
              <a:rPr lang="en-US" dirty="0"/>
              <a:t>About datasets </a:t>
            </a:r>
            <a:endParaRPr lang="ur-IN" dirty="0"/>
          </a:p>
        </p:txBody>
      </p:sp>
      <p:sp>
        <p:nvSpPr>
          <p:cNvPr id="3" name="Content Placeholder 2">
            <a:extLst>
              <a:ext uri="{FF2B5EF4-FFF2-40B4-BE49-F238E27FC236}">
                <a16:creationId xmlns:a16="http://schemas.microsoft.com/office/drawing/2014/main" id="{44D73AA4-3C78-42A1-BE12-6F336A510DBF}"/>
              </a:ext>
            </a:extLst>
          </p:cNvPr>
          <p:cNvSpPr>
            <a:spLocks noGrp="1"/>
          </p:cNvSpPr>
          <p:nvPr>
            <p:ph type="body" idx="1"/>
          </p:nvPr>
        </p:nvSpPr>
        <p:spPr>
          <a:xfrm>
            <a:off x="1474236" y="4963885"/>
            <a:ext cx="8584165" cy="1125765"/>
          </a:xfrm>
        </p:spPr>
        <p:txBody>
          <a:bodyPr>
            <a:normAutofit/>
          </a:bodyPr>
          <a:lstStyle/>
          <a:p>
            <a:r>
              <a:rPr lang="en-US" dirty="0"/>
              <a:t>This data set contains information about (10866) movies collected from The Movie Database 2015</a:t>
            </a:r>
            <a:endParaRPr lang="ur-IN" dirty="0"/>
          </a:p>
        </p:txBody>
      </p:sp>
      <p:sp>
        <p:nvSpPr>
          <p:cNvPr id="4" name="Date Placeholder 3">
            <a:extLst>
              <a:ext uri="{FF2B5EF4-FFF2-40B4-BE49-F238E27FC236}">
                <a16:creationId xmlns:a16="http://schemas.microsoft.com/office/drawing/2014/main" id="{F214994E-6C4D-D98C-8AB4-5CFE9F8EBDD8}"/>
              </a:ext>
            </a:extLst>
          </p:cNvPr>
          <p:cNvSpPr>
            <a:spLocks noGrp="1"/>
          </p:cNvSpPr>
          <p:nvPr>
            <p:ph type="dt" sz="half" idx="10"/>
          </p:nvPr>
        </p:nvSpPr>
        <p:spPr>
          <a:xfrm>
            <a:off x="877824" y="6356350"/>
            <a:ext cx="2743200" cy="365125"/>
          </a:xfrm>
        </p:spPr>
        <p:txBody>
          <a:bodyPr anchor="ctr">
            <a:normAutofit/>
          </a:bodyPr>
          <a:lstStyle/>
          <a:p>
            <a:fld id="{579F6069-8263-4296-913A-BC2234E8D32B}" type="datetime1">
              <a:rPr lang="en-US" smtClean="0"/>
              <a:pPr/>
              <a:t>8/31/2024</a:t>
            </a:fld>
            <a:endParaRPr lang="en-US"/>
          </a:p>
        </p:txBody>
      </p:sp>
      <p:sp>
        <p:nvSpPr>
          <p:cNvPr id="5" name="Footer Placeholder 4">
            <a:extLst>
              <a:ext uri="{FF2B5EF4-FFF2-40B4-BE49-F238E27FC236}">
                <a16:creationId xmlns:a16="http://schemas.microsoft.com/office/drawing/2014/main" id="{F28F2E19-CE75-0567-1512-CBBA56A45A33}"/>
              </a:ext>
            </a:extLst>
          </p:cNvPr>
          <p:cNvSpPr>
            <a:spLocks noGrp="1"/>
          </p:cNvSpPr>
          <p:nvPr>
            <p:ph type="ftr" sz="quarter" idx="11"/>
          </p:nvPr>
        </p:nvSpPr>
        <p:spPr>
          <a:xfrm>
            <a:off x="7132320" y="6356350"/>
            <a:ext cx="4297680" cy="365125"/>
          </a:xfrm>
        </p:spPr>
        <p:txBody>
          <a:bodyPr anchor="ctr">
            <a:normAutofit/>
          </a:bodyPr>
          <a:lstStyle/>
          <a:p>
            <a:r>
              <a:rPr lang="en-US"/>
              <a:t>Sample Footer Text</a:t>
            </a:r>
          </a:p>
        </p:txBody>
      </p:sp>
      <p:sp>
        <p:nvSpPr>
          <p:cNvPr id="6" name="Slide Number Placeholder 5">
            <a:extLst>
              <a:ext uri="{FF2B5EF4-FFF2-40B4-BE49-F238E27FC236}">
                <a16:creationId xmlns:a16="http://schemas.microsoft.com/office/drawing/2014/main" id="{44AD224F-5949-1EB4-40FF-5C7FBE979B6F}"/>
              </a:ext>
            </a:extLst>
          </p:cNvPr>
          <p:cNvSpPr>
            <a:spLocks noGrp="1"/>
          </p:cNvSpPr>
          <p:nvPr>
            <p:ph type="sldNum" sz="quarter" idx="12"/>
          </p:nvPr>
        </p:nvSpPr>
        <p:spPr>
          <a:xfrm>
            <a:off x="11429999" y="6356350"/>
            <a:ext cx="521207" cy="365125"/>
          </a:xfrm>
        </p:spPr>
        <p:txBody>
          <a:bodyPr anchor="ctr">
            <a:normAutofit/>
          </a:bodyPr>
          <a:lstStyle/>
          <a:p>
            <a:fld id="{C68AC1EC-23E2-4F0E-A5A4-674EC8DB954E}" type="slidenum">
              <a:rPr lang="en-US" smtClean="0"/>
              <a:pPr/>
              <a:t>3</a:t>
            </a:fld>
            <a:endParaRPr lang="en-US"/>
          </a:p>
        </p:txBody>
      </p:sp>
    </p:spTree>
    <p:extLst>
      <p:ext uri="{BB962C8B-B14F-4D97-AF65-F5344CB8AC3E}">
        <p14:creationId xmlns:p14="http://schemas.microsoft.com/office/powerpoint/2010/main" val="94898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E59C-8685-937B-714A-F556CFD152ED}"/>
              </a:ext>
            </a:extLst>
          </p:cNvPr>
          <p:cNvSpPr>
            <a:spLocks noGrp="1"/>
          </p:cNvSpPr>
          <p:nvPr>
            <p:ph type="title"/>
          </p:nvPr>
        </p:nvSpPr>
        <p:spPr>
          <a:xfrm>
            <a:off x="720382" y="733530"/>
            <a:ext cx="10449784" cy="432080"/>
          </a:xfrm>
        </p:spPr>
        <p:txBody>
          <a:bodyPr anchor="b">
            <a:normAutofit fontScale="90000"/>
          </a:bodyPr>
          <a:lstStyle/>
          <a:p>
            <a:r>
              <a:rPr lang="en-US" dirty="0">
                <a:latin typeface="+mn-lt"/>
                <a:cs typeface="+mn-cs"/>
              </a:rPr>
              <a:t>Columns details</a:t>
            </a:r>
            <a:endParaRPr lang="ur-IN" dirty="0">
              <a:latin typeface="+mn-lt"/>
              <a:cs typeface="+mn-cs"/>
            </a:endParaRPr>
          </a:p>
        </p:txBody>
      </p:sp>
      <p:sp>
        <p:nvSpPr>
          <p:cNvPr id="4" name="Date Placeholder 3">
            <a:extLst>
              <a:ext uri="{FF2B5EF4-FFF2-40B4-BE49-F238E27FC236}">
                <a16:creationId xmlns:a16="http://schemas.microsoft.com/office/drawing/2014/main" id="{ED2ECAB0-993B-364A-E3F7-270AB4EB3DA2}"/>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8/31/2024</a:t>
            </a:fld>
            <a:endParaRPr lang="en-US"/>
          </a:p>
        </p:txBody>
      </p:sp>
      <p:sp>
        <p:nvSpPr>
          <p:cNvPr id="5" name="Footer Placeholder 4">
            <a:extLst>
              <a:ext uri="{FF2B5EF4-FFF2-40B4-BE49-F238E27FC236}">
                <a16:creationId xmlns:a16="http://schemas.microsoft.com/office/drawing/2014/main" id="{9E110850-760B-FBC5-6BAA-D26842EC9FD7}"/>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5147CEFA-E1EA-35D1-540F-1F60BB74E548}"/>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4</a:t>
            </a:fld>
            <a:endParaRPr lang="en-US"/>
          </a:p>
        </p:txBody>
      </p:sp>
      <p:graphicFrame>
        <p:nvGraphicFramePr>
          <p:cNvPr id="14" name="Content Placeholder 2">
            <a:extLst>
              <a:ext uri="{FF2B5EF4-FFF2-40B4-BE49-F238E27FC236}">
                <a16:creationId xmlns:a16="http://schemas.microsoft.com/office/drawing/2014/main" id="{EC569244-4DD3-4A9C-82C6-9FE3F81999C9}"/>
              </a:ext>
            </a:extLst>
          </p:cNvPr>
          <p:cNvGraphicFramePr>
            <a:graphicFrameLocks noGrp="1"/>
          </p:cNvGraphicFramePr>
          <p:nvPr>
            <p:ph idx="1"/>
            <p:extLst>
              <p:ext uri="{D42A27DB-BD31-4B8C-83A1-F6EECF244321}">
                <p14:modId xmlns:p14="http://schemas.microsoft.com/office/powerpoint/2010/main" val="1700388896"/>
              </p:ext>
            </p:extLst>
          </p:nvPr>
        </p:nvGraphicFramePr>
        <p:xfrm>
          <a:off x="870488" y="1346479"/>
          <a:ext cx="10449784" cy="5374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574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95000">
              <a:schemeClr val="accent1">
                <a:lumMod val="45000"/>
                <a:lumOff val="55000"/>
              </a:schemeClr>
            </a:gs>
            <a:gs pos="100000">
              <a:srgbClr val="E4CCAF"/>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180F-EB31-D2E8-827F-D952598DE34D}"/>
              </a:ext>
            </a:extLst>
          </p:cNvPr>
          <p:cNvSpPr>
            <a:spLocks noGrp="1"/>
          </p:cNvSpPr>
          <p:nvPr>
            <p:ph type="title"/>
          </p:nvPr>
        </p:nvSpPr>
        <p:spPr>
          <a:xfrm>
            <a:off x="871108" y="588245"/>
            <a:ext cx="10449784" cy="1265928"/>
          </a:xfrm>
        </p:spPr>
        <p:txBody>
          <a:bodyPr anchor="b">
            <a:normAutofit/>
          </a:bodyPr>
          <a:lstStyle/>
          <a:p>
            <a:r>
              <a:rPr lang="en-US"/>
              <a:t>Insight(s) for Analysis</a:t>
            </a:r>
            <a:endParaRPr lang="ur-IN"/>
          </a:p>
        </p:txBody>
      </p:sp>
      <p:sp>
        <p:nvSpPr>
          <p:cNvPr id="4" name="Date Placeholder 3">
            <a:extLst>
              <a:ext uri="{FF2B5EF4-FFF2-40B4-BE49-F238E27FC236}">
                <a16:creationId xmlns:a16="http://schemas.microsoft.com/office/drawing/2014/main" id="{AFA6B76A-507D-53FC-A725-0D41041E4178}"/>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8/31/2024</a:t>
            </a:fld>
            <a:endParaRPr lang="en-US"/>
          </a:p>
        </p:txBody>
      </p:sp>
      <p:sp>
        <p:nvSpPr>
          <p:cNvPr id="5" name="Footer Placeholder 4">
            <a:extLst>
              <a:ext uri="{FF2B5EF4-FFF2-40B4-BE49-F238E27FC236}">
                <a16:creationId xmlns:a16="http://schemas.microsoft.com/office/drawing/2014/main" id="{8FB38290-382E-669F-7AEB-3342F5EB1324}"/>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C9356E6-BE9F-4AE4-F531-2C5BDD0F7229}"/>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5</a:t>
            </a:fld>
            <a:endParaRPr lang="en-US"/>
          </a:p>
        </p:txBody>
      </p:sp>
      <p:graphicFrame>
        <p:nvGraphicFramePr>
          <p:cNvPr id="8" name="Content Placeholder 2">
            <a:extLst>
              <a:ext uri="{FF2B5EF4-FFF2-40B4-BE49-F238E27FC236}">
                <a16:creationId xmlns:a16="http://schemas.microsoft.com/office/drawing/2014/main" id="{E7F85508-40E3-0216-480B-D83CA103FFCA}"/>
              </a:ext>
            </a:extLst>
          </p:cNvPr>
          <p:cNvGraphicFramePr>
            <a:graphicFrameLocks noGrp="1"/>
          </p:cNvGraphicFramePr>
          <p:nvPr>
            <p:ph idx="1"/>
            <p:extLst>
              <p:ext uri="{D42A27DB-BD31-4B8C-83A1-F6EECF244321}">
                <p14:modId xmlns:p14="http://schemas.microsoft.com/office/powerpoint/2010/main" val="1914249917"/>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05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6B66-9F99-F512-A7BD-529E687396E5}"/>
              </a:ext>
            </a:extLst>
          </p:cNvPr>
          <p:cNvSpPr>
            <a:spLocks noGrp="1"/>
          </p:cNvSpPr>
          <p:nvPr>
            <p:ph type="title"/>
          </p:nvPr>
        </p:nvSpPr>
        <p:spPr>
          <a:xfrm>
            <a:off x="871108" y="588245"/>
            <a:ext cx="10449784" cy="1265928"/>
          </a:xfrm>
        </p:spPr>
        <p:txBody>
          <a:bodyPr anchor="b">
            <a:normAutofit/>
          </a:bodyPr>
          <a:lstStyle/>
          <a:p>
            <a:r>
              <a:rPr lang="en-US" dirty="0">
                <a:latin typeface="+mn-lt"/>
              </a:rPr>
              <a:t>Question(s) for Analysis</a:t>
            </a:r>
            <a:endParaRPr lang="ur-IN" dirty="0">
              <a:latin typeface="+mn-lt"/>
            </a:endParaRPr>
          </a:p>
        </p:txBody>
      </p:sp>
      <p:sp>
        <p:nvSpPr>
          <p:cNvPr id="4" name="Date Placeholder 3">
            <a:extLst>
              <a:ext uri="{FF2B5EF4-FFF2-40B4-BE49-F238E27FC236}">
                <a16:creationId xmlns:a16="http://schemas.microsoft.com/office/drawing/2014/main" id="{DFE7D76E-2F61-A5EE-18CB-CFEA14CA0222}"/>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8/31/2024</a:t>
            </a:fld>
            <a:endParaRPr lang="en-US"/>
          </a:p>
        </p:txBody>
      </p:sp>
      <p:sp>
        <p:nvSpPr>
          <p:cNvPr id="5" name="Footer Placeholder 4">
            <a:extLst>
              <a:ext uri="{FF2B5EF4-FFF2-40B4-BE49-F238E27FC236}">
                <a16:creationId xmlns:a16="http://schemas.microsoft.com/office/drawing/2014/main" id="{4374243A-F6B4-D0AC-E4CE-FB78402174ED}"/>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57A39DB6-62E4-2CC7-D3AB-A4B38CA00E8F}"/>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6</a:t>
            </a:fld>
            <a:endParaRPr lang="en-US"/>
          </a:p>
        </p:txBody>
      </p:sp>
      <p:graphicFrame>
        <p:nvGraphicFramePr>
          <p:cNvPr id="8" name="Content Placeholder 2">
            <a:extLst>
              <a:ext uri="{FF2B5EF4-FFF2-40B4-BE49-F238E27FC236}">
                <a16:creationId xmlns:a16="http://schemas.microsoft.com/office/drawing/2014/main" id="{C3283BE0-8431-7C6C-0440-682BE0BD7FE9}"/>
              </a:ext>
            </a:extLst>
          </p:cNvPr>
          <p:cNvGraphicFramePr>
            <a:graphicFrameLocks noGrp="1"/>
          </p:cNvGraphicFramePr>
          <p:nvPr>
            <p:ph idx="1"/>
            <p:extLst>
              <p:ext uri="{D42A27DB-BD31-4B8C-83A1-F6EECF244321}">
                <p14:modId xmlns:p14="http://schemas.microsoft.com/office/powerpoint/2010/main" val="1720769246"/>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8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867E4-112A-5D13-8A36-94CAEF9655B6}"/>
              </a:ext>
            </a:extLst>
          </p:cNvPr>
          <p:cNvSpPr>
            <a:spLocks noGrp="1"/>
          </p:cNvSpPr>
          <p:nvPr>
            <p:ph type="title"/>
          </p:nvPr>
        </p:nvSpPr>
        <p:spPr>
          <a:xfrm>
            <a:off x="365754" y="925494"/>
            <a:ext cx="10449784" cy="1265928"/>
          </a:xfrm>
        </p:spPr>
        <p:txBody>
          <a:bodyPr/>
          <a:lstStyle/>
          <a:p>
            <a:r>
              <a:rPr lang="en-US" dirty="0">
                <a:solidFill>
                  <a:schemeClr val="tx1">
                    <a:lumMod val="95000"/>
                    <a:lumOff val="5000"/>
                  </a:schemeClr>
                </a:solidFill>
                <a:cs typeface="Akhbar MT" pitchFamily="2" charset="-78"/>
              </a:rPr>
              <a:t>Plots Of Analysis</a:t>
            </a:r>
            <a:endParaRPr lang="ur-IN" dirty="0">
              <a:solidFill>
                <a:schemeClr val="tx1">
                  <a:lumMod val="95000"/>
                  <a:lumOff val="5000"/>
                </a:schemeClr>
              </a:solidFill>
              <a:cs typeface="Akhbar MT" pitchFamily="2" charset="-78"/>
            </a:endParaRPr>
          </a:p>
        </p:txBody>
      </p:sp>
      <p:sp>
        <p:nvSpPr>
          <p:cNvPr id="4" name="Date Placeholder 3">
            <a:extLst>
              <a:ext uri="{FF2B5EF4-FFF2-40B4-BE49-F238E27FC236}">
                <a16:creationId xmlns:a16="http://schemas.microsoft.com/office/drawing/2014/main" id="{3A3FFCB9-97E4-3668-E6D8-3081472A1C2D}"/>
              </a:ext>
            </a:extLst>
          </p:cNvPr>
          <p:cNvSpPr>
            <a:spLocks noGrp="1"/>
          </p:cNvSpPr>
          <p:nvPr>
            <p:ph type="dt" sz="half" idx="10"/>
          </p:nvPr>
        </p:nvSpPr>
        <p:spPr/>
        <p:txBody>
          <a:bodyPr/>
          <a:lstStyle/>
          <a:p>
            <a:fld id="{579F6069-8263-4296-913A-BC2234E8D32B}" type="datetime1">
              <a:rPr lang="en-US" smtClean="0"/>
              <a:t>8/31/2024</a:t>
            </a:fld>
            <a:endParaRPr lang="en-US"/>
          </a:p>
        </p:txBody>
      </p:sp>
      <p:sp>
        <p:nvSpPr>
          <p:cNvPr id="5" name="Footer Placeholder 4">
            <a:extLst>
              <a:ext uri="{FF2B5EF4-FFF2-40B4-BE49-F238E27FC236}">
                <a16:creationId xmlns:a16="http://schemas.microsoft.com/office/drawing/2014/main" id="{819BA775-C5D9-DBEB-1CA8-3CB2449BA75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E9573C4-7F33-E12B-C9CC-227B7E5A11F3}"/>
              </a:ext>
            </a:extLst>
          </p:cNvPr>
          <p:cNvSpPr>
            <a:spLocks noGrp="1"/>
          </p:cNvSpPr>
          <p:nvPr>
            <p:ph type="sldNum" sz="quarter" idx="12"/>
          </p:nvPr>
        </p:nvSpPr>
        <p:spPr/>
        <p:txBody>
          <a:bodyPr/>
          <a:lstStyle/>
          <a:p>
            <a:fld id="{C68AC1EC-23E2-4F0E-A5A4-674EC8DB954E}" type="slidenum">
              <a:rPr lang="en-US" smtClean="0"/>
              <a:t>7</a:t>
            </a:fld>
            <a:endParaRPr lang="en-US"/>
          </a:p>
        </p:txBody>
      </p:sp>
      <p:pic>
        <p:nvPicPr>
          <p:cNvPr id="18" name="Picture 17" descr="A graph of a number of people&#10;&#10;Description automatically generated">
            <a:extLst>
              <a:ext uri="{FF2B5EF4-FFF2-40B4-BE49-F238E27FC236}">
                <a16:creationId xmlns:a16="http://schemas.microsoft.com/office/drawing/2014/main" id="{5712D6C3-44D2-748B-7121-72508DC3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150" y="2423103"/>
            <a:ext cx="1915758" cy="2866650"/>
          </a:xfrm>
          <a:prstGeom prst="rect">
            <a:avLst/>
          </a:prstGeom>
        </p:spPr>
      </p:pic>
      <p:pic>
        <p:nvPicPr>
          <p:cNvPr id="22" name="Picture 21" descr="A graph with purple bars&#10;&#10;Description automatically generated">
            <a:extLst>
              <a:ext uri="{FF2B5EF4-FFF2-40B4-BE49-F238E27FC236}">
                <a16:creationId xmlns:a16="http://schemas.microsoft.com/office/drawing/2014/main" id="{3D99E532-49C0-913B-F4D5-9BFE46E49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1" y="2423102"/>
            <a:ext cx="2110003" cy="2866651"/>
          </a:xfrm>
          <a:prstGeom prst="rect">
            <a:avLst/>
          </a:prstGeom>
        </p:spPr>
      </p:pic>
      <p:pic>
        <p:nvPicPr>
          <p:cNvPr id="24" name="Picture 23" descr="A graph of a number of people&#10;&#10;Description automatically generated">
            <a:extLst>
              <a:ext uri="{FF2B5EF4-FFF2-40B4-BE49-F238E27FC236}">
                <a16:creationId xmlns:a16="http://schemas.microsoft.com/office/drawing/2014/main" id="{ECC09409-0C21-D8E6-C9D0-0E2B6C03B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501" y="2423102"/>
            <a:ext cx="1970497" cy="2866650"/>
          </a:xfrm>
          <a:prstGeom prst="rect">
            <a:avLst/>
          </a:prstGeom>
        </p:spPr>
      </p:pic>
      <p:pic>
        <p:nvPicPr>
          <p:cNvPr id="26" name="Picture 25" descr="A graph with purple bars&#10;&#10;Description automatically generated with medium confidence">
            <a:extLst>
              <a:ext uri="{FF2B5EF4-FFF2-40B4-BE49-F238E27FC236}">
                <a16:creationId xmlns:a16="http://schemas.microsoft.com/office/drawing/2014/main" id="{C8E92104-93D6-C8A3-8458-D03B83E537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2442678"/>
            <a:ext cx="1915759" cy="2856862"/>
          </a:xfrm>
          <a:prstGeom prst="rect">
            <a:avLst/>
          </a:prstGeom>
        </p:spPr>
      </p:pic>
      <p:pic>
        <p:nvPicPr>
          <p:cNvPr id="29" name="Picture 28" descr="A graph with purple bars&#10;&#10;Description automatically generated">
            <a:extLst>
              <a:ext uri="{FF2B5EF4-FFF2-40B4-BE49-F238E27FC236}">
                <a16:creationId xmlns:a16="http://schemas.microsoft.com/office/drawing/2014/main" id="{327CF5C8-8618-A322-8E83-6FF113478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2048" y="2436874"/>
            <a:ext cx="2000105" cy="2862668"/>
          </a:xfrm>
          <a:prstGeom prst="rect">
            <a:avLst/>
          </a:prstGeom>
        </p:spPr>
      </p:pic>
      <p:pic>
        <p:nvPicPr>
          <p:cNvPr id="30" name="Picture 29" descr="A graph of different colored lines&#10;&#10;Description automatically generated with medium confidence">
            <a:extLst>
              <a:ext uri="{FF2B5EF4-FFF2-40B4-BE49-F238E27FC236}">
                <a16:creationId xmlns:a16="http://schemas.microsoft.com/office/drawing/2014/main" id="{A91F61A2-B2F3-8EE6-100C-7356F7FB0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7807" y="2436874"/>
            <a:ext cx="2061197" cy="2852878"/>
          </a:xfrm>
          <a:prstGeom prst="rect">
            <a:avLst/>
          </a:prstGeom>
        </p:spPr>
      </p:pic>
    </p:spTree>
    <p:extLst>
      <p:ext uri="{BB962C8B-B14F-4D97-AF65-F5344CB8AC3E}">
        <p14:creationId xmlns:p14="http://schemas.microsoft.com/office/powerpoint/2010/main" val="247278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07A3-D774-A622-6C07-292257197524}"/>
              </a:ext>
            </a:extLst>
          </p:cNvPr>
          <p:cNvSpPr>
            <a:spLocks noGrp="1"/>
          </p:cNvSpPr>
          <p:nvPr>
            <p:ph type="title"/>
          </p:nvPr>
        </p:nvSpPr>
        <p:spPr/>
        <p:txBody>
          <a:bodyPr/>
          <a:lstStyle/>
          <a:p>
            <a:r>
              <a:rPr lang="en-US" dirty="0">
                <a:cs typeface="+mn-cs"/>
              </a:rPr>
              <a:t>Plots Of Analysis</a:t>
            </a:r>
            <a:endParaRPr lang="ur-IN" dirty="0">
              <a:cs typeface="+mn-cs"/>
            </a:endParaRPr>
          </a:p>
        </p:txBody>
      </p:sp>
      <p:sp>
        <p:nvSpPr>
          <p:cNvPr id="3" name="Date Placeholder 2">
            <a:extLst>
              <a:ext uri="{FF2B5EF4-FFF2-40B4-BE49-F238E27FC236}">
                <a16:creationId xmlns:a16="http://schemas.microsoft.com/office/drawing/2014/main" id="{B6E0EE3C-5C19-CC7B-90E8-6E4C0FB6AD38}"/>
              </a:ext>
            </a:extLst>
          </p:cNvPr>
          <p:cNvSpPr>
            <a:spLocks noGrp="1"/>
          </p:cNvSpPr>
          <p:nvPr>
            <p:ph type="dt" sz="half" idx="10"/>
          </p:nvPr>
        </p:nvSpPr>
        <p:spPr/>
        <p:txBody>
          <a:bodyPr/>
          <a:lstStyle/>
          <a:p>
            <a:fld id="{5892AC11-ACC3-4129-BBD7-C580BF1A4EE7}" type="datetime1">
              <a:rPr lang="en-US" smtClean="0"/>
              <a:t>8/31/2024</a:t>
            </a:fld>
            <a:endParaRPr lang="en-US"/>
          </a:p>
        </p:txBody>
      </p:sp>
      <p:sp>
        <p:nvSpPr>
          <p:cNvPr id="4" name="Footer Placeholder 3">
            <a:extLst>
              <a:ext uri="{FF2B5EF4-FFF2-40B4-BE49-F238E27FC236}">
                <a16:creationId xmlns:a16="http://schemas.microsoft.com/office/drawing/2014/main" id="{A8D0FC09-2094-5F2B-492E-FDF9BB3BEB21}"/>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6A8EB79-77EA-17E2-6EF4-6BB0F0D56DED}"/>
              </a:ext>
            </a:extLst>
          </p:cNvPr>
          <p:cNvSpPr>
            <a:spLocks noGrp="1"/>
          </p:cNvSpPr>
          <p:nvPr>
            <p:ph type="sldNum" sz="quarter" idx="12"/>
          </p:nvPr>
        </p:nvSpPr>
        <p:spPr/>
        <p:txBody>
          <a:bodyPr/>
          <a:lstStyle/>
          <a:p>
            <a:fld id="{C68AC1EC-23E2-4F0E-A5A4-674EC8DB954E}" type="slidenum">
              <a:rPr lang="en-US" smtClean="0"/>
              <a:t>8</a:t>
            </a:fld>
            <a:endParaRPr lang="en-US"/>
          </a:p>
        </p:txBody>
      </p:sp>
      <p:pic>
        <p:nvPicPr>
          <p:cNvPr id="7" name="Picture 6" descr="A graph of revenue generated by movies&#10;&#10;Description automatically generated">
            <a:extLst>
              <a:ext uri="{FF2B5EF4-FFF2-40B4-BE49-F238E27FC236}">
                <a16:creationId xmlns:a16="http://schemas.microsoft.com/office/drawing/2014/main" id="{4EB9ADAE-990D-02E2-69C4-F05F1E32E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9" y="2322802"/>
            <a:ext cx="3799596" cy="2980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graph of a graph of a movie&#10;&#10;Description automatically generated">
            <a:extLst>
              <a:ext uri="{FF2B5EF4-FFF2-40B4-BE49-F238E27FC236}">
                <a16:creationId xmlns:a16="http://schemas.microsoft.com/office/drawing/2014/main" id="{59DF6BC3-FD6F-67F4-F6BC-2246AAE7C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225" y="2322802"/>
            <a:ext cx="3799596" cy="2980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graph of profit generated by movies&#10;&#10;Description automatically generated">
            <a:extLst>
              <a:ext uri="{FF2B5EF4-FFF2-40B4-BE49-F238E27FC236}">
                <a16:creationId xmlns:a16="http://schemas.microsoft.com/office/drawing/2014/main" id="{D30A1693-A4E7-39E2-8820-0A5BD47A4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822" y="2322802"/>
            <a:ext cx="3799596" cy="2980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480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8D55CE0-7F28-A4F4-EA05-B2F57DC69E28}"/>
              </a:ext>
            </a:extLst>
          </p:cNvPr>
          <p:cNvSpPr>
            <a:spLocks noGrp="1"/>
          </p:cNvSpPr>
          <p:nvPr>
            <p:ph type="title"/>
          </p:nvPr>
        </p:nvSpPr>
        <p:spPr>
          <a:xfrm>
            <a:off x="839788" y="807868"/>
            <a:ext cx="3640713" cy="2062594"/>
          </a:xfrm>
        </p:spPr>
        <p:txBody>
          <a:bodyPr anchor="t">
            <a:normAutofit/>
          </a:bodyPr>
          <a:lstStyle/>
          <a:p>
            <a:r>
              <a:rPr lang="en-US" dirty="0">
                <a:solidFill>
                  <a:schemeClr val="tx1">
                    <a:lumMod val="95000"/>
                    <a:lumOff val="5000"/>
                  </a:schemeClr>
                </a:solidFill>
              </a:rPr>
              <a:t>Plots Of Analysis</a:t>
            </a:r>
            <a:endParaRPr lang="ur-IN" dirty="0">
              <a:solidFill>
                <a:schemeClr val="tx1">
                  <a:lumMod val="95000"/>
                  <a:lumOff val="5000"/>
                </a:schemeClr>
              </a:solidFill>
            </a:endParaRPr>
          </a:p>
        </p:txBody>
      </p:sp>
      <p:pic>
        <p:nvPicPr>
          <p:cNvPr id="19" name="Picture 18" descr="A chart of different colored squares&#10;&#10;Description automatically generated with medium confidence">
            <a:extLst>
              <a:ext uri="{FF2B5EF4-FFF2-40B4-BE49-F238E27FC236}">
                <a16:creationId xmlns:a16="http://schemas.microsoft.com/office/drawing/2014/main" id="{FF974CD1-0BEE-B0BD-118A-7369E4FEC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45400"/>
            <a:ext cx="5744419" cy="48109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Date Placeholder 3">
            <a:extLst>
              <a:ext uri="{FF2B5EF4-FFF2-40B4-BE49-F238E27FC236}">
                <a16:creationId xmlns:a16="http://schemas.microsoft.com/office/drawing/2014/main" id="{3D72CADD-AA8B-6BBC-12D5-0317A283AE69}"/>
              </a:ext>
            </a:extLst>
          </p:cNvPr>
          <p:cNvSpPr>
            <a:spLocks noGrp="1"/>
          </p:cNvSpPr>
          <p:nvPr>
            <p:ph type="dt" sz="half" idx="10"/>
          </p:nvPr>
        </p:nvSpPr>
        <p:spPr>
          <a:xfrm>
            <a:off x="877824" y="6356350"/>
            <a:ext cx="2743200" cy="365125"/>
          </a:xfrm>
        </p:spPr>
        <p:txBody>
          <a:bodyPr anchor="ctr">
            <a:normAutofit/>
          </a:bodyPr>
          <a:lstStyle/>
          <a:p>
            <a:pPr>
              <a:spcAft>
                <a:spcPts val="600"/>
              </a:spcAft>
            </a:pPr>
            <a:fld id="{1ECB5883-038C-4696-8E27-1811E470D6D4}" type="datetime1">
              <a:rPr lang="en-US" smtClean="0"/>
              <a:pPr>
                <a:spcAft>
                  <a:spcPts val="600"/>
                </a:spcAft>
              </a:pPr>
              <a:t>8/31/2024</a:t>
            </a:fld>
            <a:endParaRPr lang="en-US"/>
          </a:p>
        </p:txBody>
      </p:sp>
      <p:sp>
        <p:nvSpPr>
          <p:cNvPr id="5" name="Footer Placeholder 4">
            <a:extLst>
              <a:ext uri="{FF2B5EF4-FFF2-40B4-BE49-F238E27FC236}">
                <a16:creationId xmlns:a16="http://schemas.microsoft.com/office/drawing/2014/main" id="{285912AD-6012-CBA5-8B11-DD03DB2C2464}"/>
              </a:ext>
            </a:extLst>
          </p:cNvPr>
          <p:cNvSpPr>
            <a:spLocks noGrp="1"/>
          </p:cNvSpPr>
          <p:nvPr>
            <p:ph type="ftr" sz="quarter" idx="11"/>
          </p:nvPr>
        </p:nvSpPr>
        <p:spPr>
          <a:xfrm>
            <a:off x="7110119" y="6277692"/>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0A63266-CE81-9076-0AE5-F96FEF9D7DF4}"/>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9</a:t>
            </a:fld>
            <a:endParaRPr lang="en-US"/>
          </a:p>
        </p:txBody>
      </p:sp>
      <p:pic>
        <p:nvPicPr>
          <p:cNvPr id="20" name="Picture 19" descr="A group of blue dots&#10;&#10;Description automatically generated">
            <a:extLst>
              <a:ext uri="{FF2B5EF4-FFF2-40B4-BE49-F238E27FC236}">
                <a16:creationId xmlns:a16="http://schemas.microsoft.com/office/drawing/2014/main" id="{FF20321C-8717-109D-3647-2933ACAB7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39" y="1545400"/>
            <a:ext cx="5636074" cy="4810950"/>
          </a:xfrm>
          <a:prstGeom prst="rect">
            <a:avLst/>
          </a:prstGeom>
          <a:no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30046191"/>
      </p:ext>
    </p:extLst>
  </p:cSld>
  <p:clrMapOvr>
    <a:masterClrMapping/>
  </p:clrMapOvr>
</p:sld>
</file>

<file path=ppt/theme/theme1.xml><?xml version="1.0" encoding="utf-8"?>
<a:theme xmlns:a="http://schemas.openxmlformats.org/drawingml/2006/main" name="BohoVogue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DC2C2-4F3A-46C8-A508-9243ADC97FAD}">
  <we:reference id="a3b40b4f-8edf-490e-9df1-7e66f93912bf" version="1.0.33.0" store="EXCatalog" storeType="EXCatalog"/>
  <we:alternateReferences>
    <we:reference id="WA104380526" version="1.0.3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883</TotalTime>
  <Words>871</Words>
  <Application>Microsoft Office PowerPoint</Application>
  <PresentationFormat>Widescreen</PresentationFormat>
  <Paragraphs>107</Paragraphs>
  <Slides>14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Akhbar MT</vt:lpstr>
      <vt:lpstr>Aptos</vt:lpstr>
      <vt:lpstr>Aptos Light</vt:lpstr>
      <vt:lpstr>Arial</vt:lpstr>
      <vt:lpstr>Walbaum Display</vt:lpstr>
      <vt:lpstr>BohoVogueVTI</vt:lpstr>
      <vt:lpstr>TMDb Movie 2015</vt:lpstr>
      <vt:lpstr>Introduction</vt:lpstr>
      <vt:lpstr>About datasets </vt:lpstr>
      <vt:lpstr>Columns details</vt:lpstr>
      <vt:lpstr>Insight(s) for Analysis</vt:lpstr>
      <vt:lpstr>Question(s) for Analysis</vt:lpstr>
      <vt:lpstr>Plots Of Analysis</vt:lpstr>
      <vt:lpstr>Plots Of Analysis</vt:lpstr>
      <vt:lpstr>Plots Of Analysis</vt:lpstr>
      <vt:lpstr>Plots Of Analysis</vt:lpstr>
      <vt:lpstr>Overview on notebook </vt:lpstr>
      <vt:lpstr>Conclusion</vt:lpstr>
      <vt:lpstr>Conclusion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Demiana Ayman gerges hanna 2100590</dc:creator>
  <cp:lastModifiedBy>Demiana Ayman gerges hanna 2100590</cp:lastModifiedBy>
  <cp:revision>2</cp:revision>
  <dcterms:created xsi:type="dcterms:W3CDTF">2024-08-30T06:05:43Z</dcterms:created>
  <dcterms:modified xsi:type="dcterms:W3CDTF">2024-08-31T00:20:37Z</dcterms:modified>
</cp:coreProperties>
</file>